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69" r:id="rId4"/>
    <p:sldMasterId id="2147483770" r:id="rId5"/>
    <p:sldMasterId id="21474837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5143500" cx="9144000"/>
  <p:notesSz cx="6858000" cy="9144000"/>
  <p:embeddedFontLst>
    <p:embeddedFont>
      <p:font typeface="DM Sans Medium"/>
      <p:regular r:id="rId37"/>
      <p:bold r:id="rId38"/>
      <p:italic r:id="rId39"/>
      <p:boldItalic r:id="rId40"/>
    </p:embeddedFont>
    <p:embeddedFont>
      <p:font typeface="Inter Tight Medium"/>
      <p:regular r:id="rId41"/>
      <p:bold r:id="rId42"/>
      <p:italic r:id="rId43"/>
      <p:boldItalic r:id="rId44"/>
    </p:embeddedFont>
    <p:embeddedFont>
      <p:font typeface="Proxima Nova"/>
      <p:regular r:id="rId45"/>
      <p:bold r:id="rId46"/>
      <p:italic r:id="rId47"/>
      <p:boldItalic r:id="rId48"/>
    </p:embeddedFont>
    <p:embeddedFont>
      <p:font typeface="Inter Tight"/>
      <p:regular r:id="rId49"/>
      <p:bold r:id="rId50"/>
      <p:italic r:id="rId51"/>
      <p:boldItalic r:id="rId52"/>
    </p:embeddedFont>
    <p:embeddedFont>
      <p:font typeface="Albert Sans"/>
      <p:regular r:id="rId53"/>
      <p:bold r:id="rId54"/>
      <p:italic r:id="rId55"/>
      <p:boldItalic r:id="rId56"/>
    </p:embeddedFont>
    <p:embeddedFont>
      <p:font typeface="Merriweather"/>
      <p:regular r:id="rId57"/>
      <p:bold r:id="rId58"/>
      <p:italic r:id="rId59"/>
      <p:boldItalic r:id="rId60"/>
    </p:embeddedFont>
    <p:embeddedFont>
      <p:font typeface="DM Sans"/>
      <p:regular r:id="rId61"/>
      <p:bold r:id="rId62"/>
      <p:italic r:id="rId63"/>
      <p:boldItalic r:id="rId64"/>
    </p:embeddedFont>
    <p:embeddedFont>
      <p:font typeface="Nanum Myeongjo"/>
      <p:regular r:id="rId65"/>
      <p:bold r:id="rId66"/>
    </p:embeddedFont>
    <p:embeddedFont>
      <p:font typeface="Inter Tight SemiBold"/>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MSansMedium-boldItalic.fntdata"/><Relationship Id="rId42" Type="http://schemas.openxmlformats.org/officeDocument/2006/relationships/font" Target="fonts/InterTightMedium-bold.fntdata"/><Relationship Id="rId41" Type="http://schemas.openxmlformats.org/officeDocument/2006/relationships/font" Target="fonts/InterTightMedium-regular.fntdata"/><Relationship Id="rId44" Type="http://schemas.openxmlformats.org/officeDocument/2006/relationships/font" Target="fonts/InterTightMedium-boldItalic.fntdata"/><Relationship Id="rId43" Type="http://schemas.openxmlformats.org/officeDocument/2006/relationships/font" Target="fonts/InterTightMedium-italic.fntdata"/><Relationship Id="rId46" Type="http://schemas.openxmlformats.org/officeDocument/2006/relationships/font" Target="fonts/ProximaNova-bold.fntdata"/><Relationship Id="rId45" Type="http://schemas.openxmlformats.org/officeDocument/2006/relationships/font" Target="fonts/ProximaNova-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ProximaNova-boldItalic.fntdata"/><Relationship Id="rId47" Type="http://schemas.openxmlformats.org/officeDocument/2006/relationships/font" Target="fonts/ProximaNova-italic.fntdata"/><Relationship Id="rId49" Type="http://schemas.openxmlformats.org/officeDocument/2006/relationships/font" Target="fonts/InterTight-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0" Type="http://schemas.openxmlformats.org/officeDocument/2006/relationships/font" Target="fonts/InterTightSemiBold-boldItalic.fntdata"/><Relationship Id="rId37" Type="http://schemas.openxmlformats.org/officeDocument/2006/relationships/font" Target="fonts/DMSansMedium-regular.fntdata"/><Relationship Id="rId36" Type="http://schemas.openxmlformats.org/officeDocument/2006/relationships/slide" Target="slides/slide29.xml"/><Relationship Id="rId39" Type="http://schemas.openxmlformats.org/officeDocument/2006/relationships/font" Target="fonts/DMSansMedium-italic.fntdata"/><Relationship Id="rId38" Type="http://schemas.openxmlformats.org/officeDocument/2006/relationships/font" Target="fonts/DMSansMedium-bold.fntdata"/><Relationship Id="rId62" Type="http://schemas.openxmlformats.org/officeDocument/2006/relationships/font" Target="fonts/DMSans-bold.fntdata"/><Relationship Id="rId61" Type="http://schemas.openxmlformats.org/officeDocument/2006/relationships/font" Target="fonts/DMSans-regular.fntdata"/><Relationship Id="rId20" Type="http://schemas.openxmlformats.org/officeDocument/2006/relationships/slide" Target="slides/slide13.xml"/><Relationship Id="rId64" Type="http://schemas.openxmlformats.org/officeDocument/2006/relationships/font" Target="fonts/DMSans-boldItalic.fntdata"/><Relationship Id="rId63" Type="http://schemas.openxmlformats.org/officeDocument/2006/relationships/font" Target="fonts/DMSans-italic.fntdata"/><Relationship Id="rId22" Type="http://schemas.openxmlformats.org/officeDocument/2006/relationships/slide" Target="slides/slide15.xml"/><Relationship Id="rId66" Type="http://schemas.openxmlformats.org/officeDocument/2006/relationships/font" Target="fonts/NanumMyeongjo-bold.fntdata"/><Relationship Id="rId21" Type="http://schemas.openxmlformats.org/officeDocument/2006/relationships/slide" Target="slides/slide14.xml"/><Relationship Id="rId65" Type="http://schemas.openxmlformats.org/officeDocument/2006/relationships/font" Target="fonts/NanumMyeongjo-regular.fntdata"/><Relationship Id="rId24" Type="http://schemas.openxmlformats.org/officeDocument/2006/relationships/slide" Target="slides/slide17.xml"/><Relationship Id="rId68" Type="http://schemas.openxmlformats.org/officeDocument/2006/relationships/font" Target="fonts/InterTightSemiBold-bold.fntdata"/><Relationship Id="rId23" Type="http://schemas.openxmlformats.org/officeDocument/2006/relationships/slide" Target="slides/slide16.xml"/><Relationship Id="rId67" Type="http://schemas.openxmlformats.org/officeDocument/2006/relationships/font" Target="fonts/InterTightSemiBold-regular.fntdata"/><Relationship Id="rId60" Type="http://schemas.openxmlformats.org/officeDocument/2006/relationships/font" Target="fonts/Merriweather-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InterTightSemi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InterTight-italic.fntdata"/><Relationship Id="rId50" Type="http://schemas.openxmlformats.org/officeDocument/2006/relationships/font" Target="fonts/InterTight-bold.fntdata"/><Relationship Id="rId53" Type="http://schemas.openxmlformats.org/officeDocument/2006/relationships/font" Target="fonts/AlbertSans-regular.fntdata"/><Relationship Id="rId52" Type="http://schemas.openxmlformats.org/officeDocument/2006/relationships/font" Target="fonts/InterTight-boldItalic.fntdata"/><Relationship Id="rId11" Type="http://schemas.openxmlformats.org/officeDocument/2006/relationships/slide" Target="slides/slide4.xml"/><Relationship Id="rId55" Type="http://schemas.openxmlformats.org/officeDocument/2006/relationships/font" Target="fonts/AlbertSans-italic.fntdata"/><Relationship Id="rId10" Type="http://schemas.openxmlformats.org/officeDocument/2006/relationships/slide" Target="slides/slide3.xml"/><Relationship Id="rId54" Type="http://schemas.openxmlformats.org/officeDocument/2006/relationships/font" Target="fonts/AlbertSans-bold.fntdata"/><Relationship Id="rId13" Type="http://schemas.openxmlformats.org/officeDocument/2006/relationships/slide" Target="slides/slide6.xml"/><Relationship Id="rId57" Type="http://schemas.openxmlformats.org/officeDocument/2006/relationships/font" Target="fonts/Merriweather-regular.fntdata"/><Relationship Id="rId12" Type="http://schemas.openxmlformats.org/officeDocument/2006/relationships/slide" Target="slides/slide5.xml"/><Relationship Id="rId56" Type="http://schemas.openxmlformats.org/officeDocument/2006/relationships/font" Target="fonts/AlbertSans-boldItalic.fntdata"/><Relationship Id="rId15" Type="http://schemas.openxmlformats.org/officeDocument/2006/relationships/slide" Target="slides/slide8.xml"/><Relationship Id="rId59" Type="http://schemas.openxmlformats.org/officeDocument/2006/relationships/font" Target="fonts/Merriweather-italic.fntdata"/><Relationship Id="rId14" Type="http://schemas.openxmlformats.org/officeDocument/2006/relationships/slide" Target="slides/slide7.xml"/><Relationship Id="rId58" Type="http://schemas.openxmlformats.org/officeDocument/2006/relationships/font" Target="fonts/Merriweather-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3.pn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347399e23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347399e23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47399e23c1_0_1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47399e23c1_0_1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347399e23c1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347399e23c1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348203d61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348203d61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347399e23c1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347399e23c1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347399e23c1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347399e23c1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347399e23c1_0_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347399e23c1_0_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347399e23c1_0_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347399e23c1_0_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347399e23c1_0_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347399e23c1_0_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347399e23c1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347399e23c1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347399e23c1_0_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347399e23c1_0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347399e23c1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347399e23c1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 name="Shape 1093"/>
        <p:cNvGrpSpPr/>
        <p:nvPr/>
      </p:nvGrpSpPr>
      <p:grpSpPr>
        <a:xfrm>
          <a:off x="0" y="0"/>
          <a:ext cx="0" cy="0"/>
          <a:chOff x="0" y="0"/>
          <a:chExt cx="0" cy="0"/>
        </a:xfrm>
      </p:grpSpPr>
      <p:sp>
        <p:nvSpPr>
          <p:cNvPr id="1094" name="Google Shape;1094;g347399e23c1_0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5" name="Google Shape;1095;g347399e23c1_0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g347399e23c1_0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2" name="Google Shape;1112;g347399e23c1_0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347399e23c1_0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347399e23c1_0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347399e23c1_0_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347399e23c1_0_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347399e23c1_0_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 name="Google Shape;1146;g347399e23c1_0_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347399e23c1_0_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347399e23c1_0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7" name="Shape 1197"/>
        <p:cNvGrpSpPr/>
        <p:nvPr/>
      </p:nvGrpSpPr>
      <p:grpSpPr>
        <a:xfrm>
          <a:off x="0" y="0"/>
          <a:ext cx="0" cy="0"/>
          <a:chOff x="0" y="0"/>
          <a:chExt cx="0" cy="0"/>
        </a:xfrm>
      </p:grpSpPr>
      <p:sp>
        <p:nvSpPr>
          <p:cNvPr id="1198" name="Google Shape;1198;g347399e23c1_0_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9" name="Google Shape;1199;g347399e23c1_0_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3" name="Shape 1233"/>
        <p:cNvGrpSpPr/>
        <p:nvPr/>
      </p:nvGrpSpPr>
      <p:grpSpPr>
        <a:xfrm>
          <a:off x="0" y="0"/>
          <a:ext cx="0" cy="0"/>
          <a:chOff x="0" y="0"/>
          <a:chExt cx="0" cy="0"/>
        </a:xfrm>
      </p:grpSpPr>
      <p:sp>
        <p:nvSpPr>
          <p:cNvPr id="1234" name="Google Shape;1234;g347399e23c1_0_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5" name="Google Shape;1235;g347399e23c1_0_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0" name="Shape 1250"/>
        <p:cNvGrpSpPr/>
        <p:nvPr/>
      </p:nvGrpSpPr>
      <p:grpSpPr>
        <a:xfrm>
          <a:off x="0" y="0"/>
          <a:ext cx="0" cy="0"/>
          <a:chOff x="0" y="0"/>
          <a:chExt cx="0" cy="0"/>
        </a:xfrm>
      </p:grpSpPr>
      <p:sp>
        <p:nvSpPr>
          <p:cNvPr id="1251" name="Google Shape;1251;g347399e23c1_0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2" name="Google Shape;1252;g347399e23c1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 name="Shape 1261"/>
        <p:cNvGrpSpPr/>
        <p:nvPr/>
      </p:nvGrpSpPr>
      <p:grpSpPr>
        <a:xfrm>
          <a:off x="0" y="0"/>
          <a:ext cx="0" cy="0"/>
          <a:chOff x="0" y="0"/>
          <a:chExt cx="0" cy="0"/>
        </a:xfrm>
      </p:grpSpPr>
      <p:sp>
        <p:nvSpPr>
          <p:cNvPr id="1262" name="Google Shape;1262;g347399e23c1_0_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3" name="Google Shape;1263;g347399e23c1_0_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347399e23c1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347399e23c1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347399e23c1_0_1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347399e23c1_0_1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492c9bd22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492c9bd2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347399e23c1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347399e23c1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3492c9bd22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3492c9bd22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3492c9bd22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3492c9bd22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347399e23c1_0_1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347399e23c1_0_1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grpSp>
        <p:nvGrpSpPr>
          <p:cNvPr id="10" name="Google Shape;10;p2"/>
          <p:cNvGrpSpPr/>
          <p:nvPr/>
        </p:nvGrpSpPr>
        <p:grpSpPr>
          <a:xfrm rot="299808">
            <a:off x="124383" y="-559521"/>
            <a:ext cx="8900029" cy="6258229"/>
            <a:chOff x="124223" y="-559280"/>
            <a:chExt cx="8900025" cy="6258226"/>
          </a:xfrm>
        </p:grpSpPr>
        <p:grpSp>
          <p:nvGrpSpPr>
            <p:cNvPr id="11" name="Google Shape;11;p2"/>
            <p:cNvGrpSpPr/>
            <p:nvPr/>
          </p:nvGrpSpPr>
          <p:grpSpPr>
            <a:xfrm>
              <a:off x="124223" y="-78561"/>
              <a:ext cx="8900025" cy="5296800"/>
              <a:chOff x="124223" y="-78561"/>
              <a:chExt cx="8900025" cy="5296800"/>
            </a:xfrm>
          </p:grpSpPr>
          <p:sp>
            <p:nvSpPr>
              <p:cNvPr id="12" name="Google Shape;12;p2"/>
              <p:cNvSpPr/>
              <p:nvPr/>
            </p:nvSpPr>
            <p:spPr>
              <a:xfrm rot="-1623">
                <a:off x="7117071" y="2014308"/>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13" name="Google Shape;13;p2"/>
              <p:cNvSpPr/>
              <p:nvPr/>
            </p:nvSpPr>
            <p:spPr>
              <a:xfrm flipH="1" rot="-1487">
                <a:off x="124823" y="-77211"/>
                <a:ext cx="6242101" cy="5294100"/>
              </a:xfrm>
              <a:prstGeom prst="snip1Rect">
                <a:avLst>
                  <a:gd fmla="val 4248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4" name="Google Shape;14;p2"/>
              <p:cNvSpPr/>
              <p:nvPr/>
            </p:nvSpPr>
            <p:spPr>
              <a:xfrm flipH="1" rot="10798513">
                <a:off x="2781248" y="-76291"/>
                <a:ext cx="6242401" cy="5289900"/>
              </a:xfrm>
              <a:prstGeom prst="snip1Rect">
                <a:avLst>
                  <a:gd fmla="val 4249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5" name="Google Shape;15;p2"/>
              <p:cNvSpPr/>
              <p:nvPr/>
            </p:nvSpPr>
            <p:spPr>
              <a:xfrm rot="-1623">
                <a:off x="125118" y="1250275"/>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16" name="Google Shape;16;p2"/>
            <p:cNvSpPr/>
            <p:nvPr/>
          </p:nvSpPr>
          <p:spPr>
            <a:xfrm rot="-4516116">
              <a:off x="314265" y="-331820"/>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17" name="Google Shape;17;p2"/>
            <p:cNvSpPr/>
            <p:nvPr/>
          </p:nvSpPr>
          <p:spPr>
            <a:xfrm rot="6283884">
              <a:off x="6963097" y="3633506"/>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18" name="Google Shape;18;p2"/>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SzPts val="5000"/>
              <a:buNone/>
              <a:defRPr sz="5000"/>
            </a:lvl1pPr>
            <a:lvl2pPr lvl="1">
              <a:lnSpc>
                <a:spcPct val="90000"/>
              </a:lnSpc>
              <a:spcBef>
                <a:spcPts val="0"/>
              </a:spcBef>
              <a:spcAft>
                <a:spcPts val="0"/>
              </a:spcAft>
              <a:buSzPts val="5000"/>
              <a:buNone/>
              <a:defRPr sz="5000"/>
            </a:lvl2pPr>
            <a:lvl3pPr lvl="2">
              <a:lnSpc>
                <a:spcPct val="90000"/>
              </a:lnSpc>
              <a:spcBef>
                <a:spcPts val="0"/>
              </a:spcBef>
              <a:spcAft>
                <a:spcPts val="0"/>
              </a:spcAft>
              <a:buSzPts val="5000"/>
              <a:buNone/>
              <a:defRPr sz="5000"/>
            </a:lvl3pPr>
            <a:lvl4pPr lvl="3">
              <a:lnSpc>
                <a:spcPct val="90000"/>
              </a:lnSpc>
              <a:spcBef>
                <a:spcPts val="0"/>
              </a:spcBef>
              <a:spcAft>
                <a:spcPts val="0"/>
              </a:spcAft>
              <a:buSzPts val="5000"/>
              <a:buNone/>
              <a:defRPr sz="5000"/>
            </a:lvl4pPr>
            <a:lvl5pPr lvl="4">
              <a:lnSpc>
                <a:spcPct val="90000"/>
              </a:lnSpc>
              <a:spcBef>
                <a:spcPts val="0"/>
              </a:spcBef>
              <a:spcAft>
                <a:spcPts val="0"/>
              </a:spcAft>
              <a:buSzPts val="5000"/>
              <a:buNone/>
              <a:defRPr sz="5000"/>
            </a:lvl5pPr>
            <a:lvl6pPr lvl="5">
              <a:lnSpc>
                <a:spcPct val="90000"/>
              </a:lnSpc>
              <a:spcBef>
                <a:spcPts val="0"/>
              </a:spcBef>
              <a:spcAft>
                <a:spcPts val="0"/>
              </a:spcAft>
              <a:buSzPts val="5000"/>
              <a:buNone/>
              <a:defRPr sz="5000"/>
            </a:lvl6pPr>
            <a:lvl7pPr lvl="6">
              <a:lnSpc>
                <a:spcPct val="90000"/>
              </a:lnSpc>
              <a:spcBef>
                <a:spcPts val="0"/>
              </a:spcBef>
              <a:spcAft>
                <a:spcPts val="0"/>
              </a:spcAft>
              <a:buSzPts val="5000"/>
              <a:buNone/>
              <a:defRPr sz="5000"/>
            </a:lvl7pPr>
            <a:lvl8pPr lvl="7">
              <a:lnSpc>
                <a:spcPct val="90000"/>
              </a:lnSpc>
              <a:spcBef>
                <a:spcPts val="0"/>
              </a:spcBef>
              <a:spcAft>
                <a:spcPts val="0"/>
              </a:spcAft>
              <a:buSzPts val="5000"/>
              <a:buNone/>
              <a:defRPr sz="5000"/>
            </a:lvl8pPr>
            <a:lvl9pPr lvl="8">
              <a:lnSpc>
                <a:spcPct val="90000"/>
              </a:lnSpc>
              <a:spcBef>
                <a:spcPts val="0"/>
              </a:spcBef>
              <a:spcAft>
                <a:spcPts val="0"/>
              </a:spcAft>
              <a:buSzPts val="5000"/>
              <a:buNone/>
              <a:defRPr sz="5000"/>
            </a:lvl9pPr>
          </a:lstStyle>
          <a:p/>
        </p:txBody>
      </p:sp>
      <p:sp>
        <p:nvSpPr>
          <p:cNvPr id="19" name="Google Shape;19;p2"/>
          <p:cNvSpPr txBox="1"/>
          <p:nvPr>
            <p:ph idx="1" type="subTitle"/>
          </p:nvPr>
        </p:nvSpPr>
        <p:spPr>
          <a:xfrm>
            <a:off x="1826325" y="3252475"/>
            <a:ext cx="5494800" cy="792600"/>
          </a:xfrm>
          <a:prstGeom prst="rect">
            <a:avLst/>
          </a:prstGeom>
        </p:spPr>
        <p:txBody>
          <a:bodyPr anchorCtr="0" anchor="t" bIns="91425" lIns="91425" spcFirstLastPara="1" rIns="91425" wrap="square" tIns="91425">
            <a:spAutoFit/>
          </a:bodyPr>
          <a:lstStyle>
            <a:lvl1pPr lvl="0">
              <a:spcBef>
                <a:spcPts val="0"/>
              </a:spcBef>
              <a:spcAft>
                <a:spcPts val="0"/>
              </a:spcAft>
              <a:buSzPts val="2500"/>
              <a:buFont typeface="Inter Tight Medium"/>
              <a:buNone/>
              <a:defRPr sz="2500">
                <a:latin typeface="Inter Tight Medium"/>
                <a:ea typeface="Inter Tight Medium"/>
                <a:cs typeface="Inter Tight Medium"/>
                <a:sym typeface="Inter Tight Medium"/>
              </a:defRPr>
            </a:lvl1pPr>
            <a:lvl2pPr lvl="1">
              <a:spcBef>
                <a:spcPts val="0"/>
              </a:spcBef>
              <a:spcAft>
                <a:spcPts val="0"/>
              </a:spcAft>
              <a:buSzPts val="2500"/>
              <a:buFont typeface="Inter Tight Medium"/>
              <a:buNone/>
              <a:defRPr sz="2500">
                <a:latin typeface="Inter Tight Medium"/>
                <a:ea typeface="Inter Tight Medium"/>
                <a:cs typeface="Inter Tight Medium"/>
                <a:sym typeface="Inter Tight Medium"/>
              </a:defRPr>
            </a:lvl2pPr>
            <a:lvl3pPr lvl="2">
              <a:spcBef>
                <a:spcPts val="0"/>
              </a:spcBef>
              <a:spcAft>
                <a:spcPts val="0"/>
              </a:spcAft>
              <a:buSzPts val="2500"/>
              <a:buFont typeface="Inter Tight Medium"/>
              <a:buNone/>
              <a:defRPr sz="2500">
                <a:latin typeface="Inter Tight Medium"/>
                <a:ea typeface="Inter Tight Medium"/>
                <a:cs typeface="Inter Tight Medium"/>
                <a:sym typeface="Inter Tight Medium"/>
              </a:defRPr>
            </a:lvl3pPr>
            <a:lvl4pPr lvl="3">
              <a:spcBef>
                <a:spcPts val="0"/>
              </a:spcBef>
              <a:spcAft>
                <a:spcPts val="0"/>
              </a:spcAft>
              <a:buSzPts val="2500"/>
              <a:buFont typeface="Inter Tight Medium"/>
              <a:buNone/>
              <a:defRPr sz="2500">
                <a:latin typeface="Inter Tight Medium"/>
                <a:ea typeface="Inter Tight Medium"/>
                <a:cs typeface="Inter Tight Medium"/>
                <a:sym typeface="Inter Tight Medium"/>
              </a:defRPr>
            </a:lvl4pPr>
            <a:lvl5pPr lvl="4">
              <a:spcBef>
                <a:spcPts val="0"/>
              </a:spcBef>
              <a:spcAft>
                <a:spcPts val="0"/>
              </a:spcAft>
              <a:buSzPts val="2500"/>
              <a:buFont typeface="Inter Tight Medium"/>
              <a:buNone/>
              <a:defRPr sz="2500">
                <a:latin typeface="Inter Tight Medium"/>
                <a:ea typeface="Inter Tight Medium"/>
                <a:cs typeface="Inter Tight Medium"/>
                <a:sym typeface="Inter Tight Medium"/>
              </a:defRPr>
            </a:lvl5pPr>
            <a:lvl6pPr lvl="5">
              <a:spcBef>
                <a:spcPts val="0"/>
              </a:spcBef>
              <a:spcAft>
                <a:spcPts val="0"/>
              </a:spcAft>
              <a:buSzPts val="2500"/>
              <a:buFont typeface="Inter Tight Medium"/>
              <a:buNone/>
              <a:defRPr sz="2500">
                <a:latin typeface="Inter Tight Medium"/>
                <a:ea typeface="Inter Tight Medium"/>
                <a:cs typeface="Inter Tight Medium"/>
                <a:sym typeface="Inter Tight Medium"/>
              </a:defRPr>
            </a:lvl6pPr>
            <a:lvl7pPr lvl="6">
              <a:spcBef>
                <a:spcPts val="0"/>
              </a:spcBef>
              <a:spcAft>
                <a:spcPts val="0"/>
              </a:spcAft>
              <a:buSzPts val="2500"/>
              <a:buFont typeface="Inter Tight Medium"/>
              <a:buNone/>
              <a:defRPr sz="2500">
                <a:latin typeface="Inter Tight Medium"/>
                <a:ea typeface="Inter Tight Medium"/>
                <a:cs typeface="Inter Tight Medium"/>
                <a:sym typeface="Inter Tight Medium"/>
              </a:defRPr>
            </a:lvl7pPr>
            <a:lvl8pPr lvl="7">
              <a:spcBef>
                <a:spcPts val="0"/>
              </a:spcBef>
              <a:spcAft>
                <a:spcPts val="0"/>
              </a:spcAft>
              <a:buSzPts val="2500"/>
              <a:buFont typeface="Inter Tight Medium"/>
              <a:buNone/>
              <a:defRPr sz="2500">
                <a:latin typeface="Inter Tight Medium"/>
                <a:ea typeface="Inter Tight Medium"/>
                <a:cs typeface="Inter Tight Medium"/>
                <a:sym typeface="Inter Tight Medium"/>
              </a:defRPr>
            </a:lvl8pPr>
            <a:lvl9pPr lvl="8">
              <a:spcBef>
                <a:spcPts val="0"/>
              </a:spcBef>
              <a:spcAft>
                <a:spcPts val="0"/>
              </a:spcAft>
              <a:buSzPts val="2500"/>
              <a:buFont typeface="Inter Tight Medium"/>
              <a:buNone/>
              <a:defRPr sz="2500">
                <a:latin typeface="Inter Tight Medium"/>
                <a:ea typeface="Inter Tight Medium"/>
                <a:cs typeface="Inter Tight Medium"/>
                <a:sym typeface="Inter Tight Medium"/>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1"/>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36550" lvl="0" marL="457200" algn="ctr">
              <a:spcBef>
                <a:spcPts val="0"/>
              </a:spcBef>
              <a:spcAft>
                <a:spcPts val="0"/>
              </a:spcAft>
              <a:buSzPts val="17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sp>
        <p:nvSpPr>
          <p:cNvPr id="54" name="Google Shape;54;p1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Pullquote">
  <p:cSld name="CUSTOM_18">
    <p:bg>
      <p:bgPr>
        <a:solidFill>
          <a:schemeClr val="accent2"/>
        </a:solidFill>
      </p:bgPr>
    </p:bg>
    <p:spTree>
      <p:nvGrpSpPr>
        <p:cNvPr id="747" name="Shape 747"/>
        <p:cNvGrpSpPr/>
        <p:nvPr/>
      </p:nvGrpSpPr>
      <p:grpSpPr>
        <a:xfrm>
          <a:off x="0" y="0"/>
          <a:ext cx="0" cy="0"/>
          <a:chOff x="0" y="0"/>
          <a:chExt cx="0" cy="0"/>
        </a:xfrm>
      </p:grpSpPr>
      <p:sp>
        <p:nvSpPr>
          <p:cNvPr id="748" name="Google Shape;748;p103"/>
          <p:cNvSpPr txBox="1"/>
          <p:nvPr>
            <p:ph idx="1" type="subTitle"/>
          </p:nvPr>
        </p:nvSpPr>
        <p:spPr>
          <a:xfrm>
            <a:off x="821950" y="763675"/>
            <a:ext cx="2070300" cy="36405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Nanum Myeongjo"/>
              <a:buNone/>
              <a:defRPr sz="2400">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9" name="Google Shape;749;p103"/>
          <p:cNvSpPr/>
          <p:nvPr/>
        </p:nvSpPr>
        <p:spPr>
          <a:xfrm>
            <a:off x="114300" y="114300"/>
            <a:ext cx="8915400" cy="4914900"/>
          </a:xfrm>
          <a:prstGeom prst="roundRect">
            <a:avLst>
              <a:gd fmla="val 330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03"/>
          <p:cNvSpPr txBox="1"/>
          <p:nvPr>
            <p:ph idx="2" type="subTitle"/>
          </p:nvPr>
        </p:nvSpPr>
        <p:spPr>
          <a:xfrm>
            <a:off x="1062075" y="763675"/>
            <a:ext cx="70254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Font typeface="Nanum Myeongjo"/>
              <a:buNone/>
              <a:defRPr b="0" sz="3600">
                <a:solidFill>
                  <a:schemeClr val="dk2"/>
                </a:solidFill>
                <a:latin typeface="Nanum Myeongjo"/>
                <a:ea typeface="Nanum Myeongjo"/>
                <a:cs typeface="Nanum Myeongjo"/>
                <a:sym typeface="Nanum Myeongjo"/>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751" name="Google Shape;751;p103"/>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2" name="Google Shape;752;p103"/>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753" name="Shape 753"/>
        <p:cNvGrpSpPr/>
        <p:nvPr/>
      </p:nvGrpSpPr>
      <p:grpSpPr>
        <a:xfrm>
          <a:off x="0" y="0"/>
          <a:ext cx="0" cy="0"/>
          <a:chOff x="0" y="0"/>
          <a:chExt cx="0" cy="0"/>
        </a:xfrm>
      </p:grpSpPr>
      <p:sp>
        <p:nvSpPr>
          <p:cNvPr id="754" name="Google Shape;754;p10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55" name="Google Shape;755;p10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756" name="Google Shape;756;p10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757" name="Shape 757"/>
        <p:cNvGrpSpPr/>
        <p:nvPr/>
      </p:nvGrpSpPr>
      <p:grpSpPr>
        <a:xfrm>
          <a:off x="0" y="0"/>
          <a:ext cx="0" cy="0"/>
          <a:chOff x="0" y="0"/>
          <a:chExt cx="0" cy="0"/>
        </a:xfrm>
      </p:grpSpPr>
      <p:sp>
        <p:nvSpPr>
          <p:cNvPr id="758" name="Google Shape;758;p10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59" name="Google Shape;759;p10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760" name="Shape 760"/>
        <p:cNvGrpSpPr/>
        <p:nvPr/>
      </p:nvGrpSpPr>
      <p:grpSpPr>
        <a:xfrm>
          <a:off x="0" y="0"/>
          <a:ext cx="0" cy="0"/>
          <a:chOff x="0" y="0"/>
          <a:chExt cx="0" cy="0"/>
        </a:xfrm>
      </p:grpSpPr>
      <p:sp>
        <p:nvSpPr>
          <p:cNvPr id="761" name="Google Shape;761;p10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2" name="Google Shape;762;p10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63" name="Google Shape;763;p10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764" name="Shape 764"/>
        <p:cNvGrpSpPr/>
        <p:nvPr/>
      </p:nvGrpSpPr>
      <p:grpSpPr>
        <a:xfrm>
          <a:off x="0" y="0"/>
          <a:ext cx="0" cy="0"/>
          <a:chOff x="0" y="0"/>
          <a:chExt cx="0" cy="0"/>
        </a:xfrm>
      </p:grpSpPr>
      <p:sp>
        <p:nvSpPr>
          <p:cNvPr id="765" name="Google Shape;765;p10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6" name="Google Shape;766;p10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7" name="Google Shape;767;p10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8" name="Google Shape;768;p1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69" name="Shape 769"/>
        <p:cNvGrpSpPr/>
        <p:nvPr/>
      </p:nvGrpSpPr>
      <p:grpSpPr>
        <a:xfrm>
          <a:off x="0" y="0"/>
          <a:ext cx="0" cy="0"/>
          <a:chOff x="0" y="0"/>
          <a:chExt cx="0" cy="0"/>
        </a:xfrm>
      </p:grpSpPr>
      <p:sp>
        <p:nvSpPr>
          <p:cNvPr id="770" name="Google Shape;770;p10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1" name="Google Shape;771;p1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772" name="Shape 772"/>
        <p:cNvGrpSpPr/>
        <p:nvPr/>
      </p:nvGrpSpPr>
      <p:grpSpPr>
        <a:xfrm>
          <a:off x="0" y="0"/>
          <a:ext cx="0" cy="0"/>
          <a:chOff x="0" y="0"/>
          <a:chExt cx="0" cy="0"/>
        </a:xfrm>
      </p:grpSpPr>
      <p:sp>
        <p:nvSpPr>
          <p:cNvPr id="773" name="Google Shape;773;p10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74" name="Google Shape;774;p10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75" name="Google Shape;775;p1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776" name="Shape 776"/>
        <p:cNvGrpSpPr/>
        <p:nvPr/>
      </p:nvGrpSpPr>
      <p:grpSpPr>
        <a:xfrm>
          <a:off x="0" y="0"/>
          <a:ext cx="0" cy="0"/>
          <a:chOff x="0" y="0"/>
          <a:chExt cx="0" cy="0"/>
        </a:xfrm>
      </p:grpSpPr>
      <p:sp>
        <p:nvSpPr>
          <p:cNvPr id="777" name="Google Shape;777;p11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78" name="Google Shape;778;p1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779" name="Shape 779"/>
        <p:cNvGrpSpPr/>
        <p:nvPr/>
      </p:nvGrpSpPr>
      <p:grpSpPr>
        <a:xfrm>
          <a:off x="0" y="0"/>
          <a:ext cx="0" cy="0"/>
          <a:chOff x="0" y="0"/>
          <a:chExt cx="0" cy="0"/>
        </a:xfrm>
      </p:grpSpPr>
      <p:sp>
        <p:nvSpPr>
          <p:cNvPr id="780" name="Google Shape;780;p11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1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82" name="Google Shape;782;p11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783" name="Google Shape;783;p11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Clr>
                <a:schemeClr val="dk1"/>
              </a:buClr>
              <a:buSzPts val="14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784" name="Google Shape;784;p1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785" name="Shape 785"/>
        <p:cNvGrpSpPr/>
        <p:nvPr/>
      </p:nvGrpSpPr>
      <p:grpSpPr>
        <a:xfrm>
          <a:off x="0" y="0"/>
          <a:ext cx="0" cy="0"/>
          <a:chOff x="0" y="0"/>
          <a:chExt cx="0" cy="0"/>
        </a:xfrm>
      </p:grpSpPr>
      <p:sp>
        <p:nvSpPr>
          <p:cNvPr id="786" name="Google Shape;786;p11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400"/>
              <a:buNone/>
              <a:defRPr/>
            </a:lvl1pPr>
          </a:lstStyle>
          <a:p/>
        </p:txBody>
      </p:sp>
      <p:sp>
        <p:nvSpPr>
          <p:cNvPr id="787" name="Google Shape;787;p1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55" name="Shape 55"/>
        <p:cNvGrpSpPr/>
        <p:nvPr/>
      </p:nvGrpSpPr>
      <p:grpSpPr>
        <a:xfrm>
          <a:off x="0" y="0"/>
          <a:ext cx="0" cy="0"/>
          <a:chOff x="0" y="0"/>
          <a:chExt cx="0" cy="0"/>
        </a:xfrm>
      </p:grpSpPr>
      <p:sp>
        <p:nvSpPr>
          <p:cNvPr id="56" name="Google Shape;56;p1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788" name="Shape 788"/>
        <p:cNvGrpSpPr/>
        <p:nvPr/>
      </p:nvGrpSpPr>
      <p:grpSpPr>
        <a:xfrm>
          <a:off x="0" y="0"/>
          <a:ext cx="0" cy="0"/>
          <a:chOff x="0" y="0"/>
          <a:chExt cx="0" cy="0"/>
        </a:xfrm>
      </p:grpSpPr>
      <p:sp>
        <p:nvSpPr>
          <p:cNvPr id="789" name="Google Shape;789;p11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90" name="Google Shape;790;p11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791" name="Google Shape;791;p1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2" name="Shape 792"/>
        <p:cNvGrpSpPr/>
        <p:nvPr/>
      </p:nvGrpSpPr>
      <p:grpSpPr>
        <a:xfrm>
          <a:off x="0" y="0"/>
          <a:ext cx="0" cy="0"/>
          <a:chOff x="0" y="0"/>
          <a:chExt cx="0" cy="0"/>
        </a:xfrm>
      </p:grpSpPr>
      <p:sp>
        <p:nvSpPr>
          <p:cNvPr id="793" name="Google Shape;793;p1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794" name="Shape 794"/>
        <p:cNvGrpSpPr/>
        <p:nvPr/>
      </p:nvGrpSpPr>
      <p:grpSpPr>
        <a:xfrm>
          <a:off x="0" y="0"/>
          <a:ext cx="0" cy="0"/>
          <a:chOff x="0" y="0"/>
          <a:chExt cx="0" cy="0"/>
        </a:xfrm>
      </p:grpSpPr>
      <p:sp>
        <p:nvSpPr>
          <p:cNvPr id="795" name="Google Shape;795;p11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6" name="Google Shape;796;p1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797" name="Google Shape;797;p11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98" name="Google Shape;798;p11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99" name="Google Shape;799;p11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00" name="Google Shape;800;p11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01" name="Google Shape;801;p11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02" name="Google Shape;802;p11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_1">
    <p:spTree>
      <p:nvGrpSpPr>
        <p:cNvPr id="803" name="Shape 803"/>
        <p:cNvGrpSpPr/>
        <p:nvPr/>
      </p:nvGrpSpPr>
      <p:grpSpPr>
        <a:xfrm>
          <a:off x="0" y="0"/>
          <a:ext cx="0" cy="0"/>
          <a:chOff x="0" y="0"/>
          <a:chExt cx="0" cy="0"/>
        </a:xfrm>
      </p:grpSpPr>
      <p:sp>
        <p:nvSpPr>
          <p:cNvPr id="804" name="Google Shape;804;p1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5" name="Google Shape;805;p116"/>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06" name="Google Shape;806;p116"/>
          <p:cNvSpPr/>
          <p:nvPr>
            <p:ph idx="2" type="pic"/>
          </p:nvPr>
        </p:nvSpPr>
        <p:spPr>
          <a:xfrm>
            <a:off x="4992024" y="1152775"/>
            <a:ext cx="3840300" cy="3416400"/>
          </a:xfrm>
          <a:prstGeom prst="rect">
            <a:avLst/>
          </a:prstGeom>
          <a:noFill/>
          <a:ln>
            <a:noFill/>
          </a:ln>
        </p:spPr>
      </p:sp>
      <p:sp>
        <p:nvSpPr>
          <p:cNvPr id="807" name="Google Shape;807;p1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808" name="Shape 808"/>
        <p:cNvGrpSpPr/>
        <p:nvPr/>
      </p:nvGrpSpPr>
      <p:grpSpPr>
        <a:xfrm>
          <a:off x="0" y="0"/>
          <a:ext cx="0" cy="0"/>
          <a:chOff x="0" y="0"/>
          <a:chExt cx="0" cy="0"/>
        </a:xfrm>
      </p:grpSpPr>
      <p:sp>
        <p:nvSpPr>
          <p:cNvPr id="809" name="Google Shape;809;p1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10" name="Google Shape;810;p11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11" name="Google Shape;811;p117"/>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2" name="Google Shape;812;p11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3" name="Google Shape;813;p11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4" name="Google Shape;814;p11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815" name="Shape 815"/>
        <p:cNvGrpSpPr/>
        <p:nvPr/>
      </p:nvGrpSpPr>
      <p:grpSpPr>
        <a:xfrm>
          <a:off x="0" y="0"/>
          <a:ext cx="0" cy="0"/>
          <a:chOff x="0" y="0"/>
          <a:chExt cx="0" cy="0"/>
        </a:xfrm>
      </p:grpSpPr>
      <p:sp>
        <p:nvSpPr>
          <p:cNvPr id="816" name="Google Shape;816;p1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17" name="Google Shape;817;p118"/>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8" name="Google Shape;818;p11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9" name="Google Shape;819;p118"/>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0" name="Google Shape;820;p11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21" name="Google Shape;821;p11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22" name="Google Shape;822;p11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23" name="Google Shape;823;p11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_1">
    <p:spTree>
      <p:nvGrpSpPr>
        <p:cNvPr id="824" name="Shape 824"/>
        <p:cNvGrpSpPr/>
        <p:nvPr/>
      </p:nvGrpSpPr>
      <p:grpSpPr>
        <a:xfrm>
          <a:off x="0" y="0"/>
          <a:ext cx="0" cy="0"/>
          <a:chOff x="0" y="0"/>
          <a:chExt cx="0" cy="0"/>
        </a:xfrm>
      </p:grpSpPr>
      <p:sp>
        <p:nvSpPr>
          <p:cNvPr id="825" name="Google Shape;825;p1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26" name="Google Shape;826;p119"/>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7" name="Google Shape;827;p11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8" name="Google Shape;828;p11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9" name="Google Shape;829;p11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30" name="Google Shape;830;p11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31" name="Google Shape;831;p11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2" name="Google Shape;832;p11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3" name="Google Shape;833;p11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4" name="Google Shape;834;p11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835" name="Shape 835"/>
        <p:cNvGrpSpPr/>
        <p:nvPr/>
      </p:nvGrpSpPr>
      <p:grpSpPr>
        <a:xfrm>
          <a:off x="0" y="0"/>
          <a:ext cx="0" cy="0"/>
          <a:chOff x="0" y="0"/>
          <a:chExt cx="0" cy="0"/>
        </a:xfrm>
      </p:grpSpPr>
      <p:sp>
        <p:nvSpPr>
          <p:cNvPr id="836" name="Google Shape;836;p1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7" name="Google Shape;837;p1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38" name="Google Shape;838;p12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_1">
    <p:spTree>
      <p:nvGrpSpPr>
        <p:cNvPr id="839" name="Shape 839"/>
        <p:cNvGrpSpPr/>
        <p:nvPr/>
      </p:nvGrpSpPr>
      <p:grpSpPr>
        <a:xfrm>
          <a:off x="0" y="0"/>
          <a:ext cx="0" cy="0"/>
          <a:chOff x="0" y="0"/>
          <a:chExt cx="0" cy="0"/>
        </a:xfrm>
      </p:grpSpPr>
      <p:sp>
        <p:nvSpPr>
          <p:cNvPr id="840" name="Google Shape;840;p121"/>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41" name="Google Shape;841;p121"/>
          <p:cNvSpPr/>
          <p:nvPr>
            <p:ph idx="2" type="pic"/>
          </p:nvPr>
        </p:nvSpPr>
        <p:spPr>
          <a:xfrm>
            <a:off x="4804825" y="1133300"/>
            <a:ext cx="4027500" cy="2392800"/>
          </a:xfrm>
          <a:prstGeom prst="rect">
            <a:avLst/>
          </a:prstGeom>
          <a:noFill/>
          <a:ln>
            <a:noFill/>
          </a:ln>
        </p:spPr>
      </p:sp>
      <p:sp>
        <p:nvSpPr>
          <p:cNvPr id="842" name="Google Shape;842;p121"/>
          <p:cNvSpPr/>
          <p:nvPr>
            <p:ph idx="3" type="pic"/>
          </p:nvPr>
        </p:nvSpPr>
        <p:spPr>
          <a:xfrm>
            <a:off x="311725" y="1133300"/>
            <a:ext cx="4027500" cy="2392800"/>
          </a:xfrm>
          <a:prstGeom prst="rect">
            <a:avLst/>
          </a:prstGeom>
          <a:noFill/>
          <a:ln>
            <a:noFill/>
          </a:ln>
        </p:spPr>
      </p:sp>
      <p:sp>
        <p:nvSpPr>
          <p:cNvPr id="843" name="Google Shape;843;p12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44" name="Google Shape;844;p1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45" name="Google Shape;845;p1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6" name="Google Shape;846;p12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47" name="Google Shape;847;p12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_1">
    <p:spTree>
      <p:nvGrpSpPr>
        <p:cNvPr id="848" name="Shape 848"/>
        <p:cNvGrpSpPr/>
        <p:nvPr/>
      </p:nvGrpSpPr>
      <p:grpSpPr>
        <a:xfrm>
          <a:off x="0" y="0"/>
          <a:ext cx="0" cy="0"/>
          <a:chOff x="0" y="0"/>
          <a:chExt cx="0" cy="0"/>
        </a:xfrm>
      </p:grpSpPr>
      <p:sp>
        <p:nvSpPr>
          <p:cNvPr id="849" name="Google Shape;849;p122"/>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50" name="Google Shape;850;p122"/>
          <p:cNvSpPr/>
          <p:nvPr>
            <p:ph idx="2" type="pic"/>
          </p:nvPr>
        </p:nvSpPr>
        <p:spPr>
          <a:xfrm>
            <a:off x="6205225" y="1128325"/>
            <a:ext cx="2627100" cy="2273100"/>
          </a:xfrm>
          <a:prstGeom prst="rect">
            <a:avLst/>
          </a:prstGeom>
          <a:noFill/>
          <a:ln>
            <a:noFill/>
          </a:ln>
        </p:spPr>
      </p:sp>
      <p:sp>
        <p:nvSpPr>
          <p:cNvPr id="851" name="Google Shape;851;p122"/>
          <p:cNvSpPr/>
          <p:nvPr>
            <p:ph idx="3" type="pic"/>
          </p:nvPr>
        </p:nvSpPr>
        <p:spPr>
          <a:xfrm>
            <a:off x="311725" y="1128325"/>
            <a:ext cx="2627100" cy="2273100"/>
          </a:xfrm>
          <a:prstGeom prst="rect">
            <a:avLst/>
          </a:prstGeom>
          <a:noFill/>
          <a:ln>
            <a:noFill/>
          </a:ln>
        </p:spPr>
      </p:sp>
      <p:sp>
        <p:nvSpPr>
          <p:cNvPr id="852" name="Google Shape;852;p12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53" name="Google Shape;853;p122"/>
          <p:cNvSpPr/>
          <p:nvPr>
            <p:ph idx="5" type="pic"/>
          </p:nvPr>
        </p:nvSpPr>
        <p:spPr>
          <a:xfrm>
            <a:off x="3255250" y="1128325"/>
            <a:ext cx="2627100" cy="2273100"/>
          </a:xfrm>
          <a:prstGeom prst="rect">
            <a:avLst/>
          </a:prstGeom>
          <a:noFill/>
          <a:ln>
            <a:noFill/>
          </a:ln>
        </p:spPr>
      </p:sp>
      <p:sp>
        <p:nvSpPr>
          <p:cNvPr id="854" name="Google Shape;854;p12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55" name="Google Shape;855;p1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56" name="Google Shape;856;p1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7" name="Google Shape;857;p12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58" name="Google Shape;858;p12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59" name="Google Shape;859;p12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7" name="Shape 57"/>
        <p:cNvGrpSpPr/>
        <p:nvPr/>
      </p:nvGrpSpPr>
      <p:grpSpPr>
        <a:xfrm>
          <a:off x="0" y="0"/>
          <a:ext cx="0" cy="0"/>
          <a:chOff x="0" y="0"/>
          <a:chExt cx="0" cy="0"/>
        </a:xfrm>
      </p:grpSpPr>
      <p:sp>
        <p:nvSpPr>
          <p:cNvPr id="58" name="Google Shape;58;p13"/>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9" name="Google Shape;59;p1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0" name="Google Shape;60;p1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1" name="Google Shape;61;p1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2" name="Google Shape;62;p1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3" name="Google Shape;63;p1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4" name="Google Shape;64;p1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5" name="Google Shape;65;p1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_2">
    <p:spTree>
      <p:nvGrpSpPr>
        <p:cNvPr id="860" name="Shape 860"/>
        <p:cNvGrpSpPr/>
        <p:nvPr/>
      </p:nvGrpSpPr>
      <p:grpSpPr>
        <a:xfrm>
          <a:off x="0" y="0"/>
          <a:ext cx="0" cy="0"/>
          <a:chOff x="0" y="0"/>
          <a:chExt cx="0" cy="0"/>
        </a:xfrm>
      </p:grpSpPr>
      <p:sp>
        <p:nvSpPr>
          <p:cNvPr id="861" name="Google Shape;861;p123"/>
          <p:cNvSpPr/>
          <p:nvPr>
            <p:ph idx="2" type="pic"/>
          </p:nvPr>
        </p:nvSpPr>
        <p:spPr>
          <a:xfrm>
            <a:off x="311700" y="445025"/>
            <a:ext cx="8520600" cy="4218300"/>
          </a:xfrm>
          <a:prstGeom prst="rect">
            <a:avLst/>
          </a:prstGeom>
          <a:noFill/>
          <a:ln>
            <a:noFill/>
          </a:ln>
        </p:spPr>
      </p:sp>
      <p:sp>
        <p:nvSpPr>
          <p:cNvPr id="862" name="Google Shape;862;p1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863" name="Shape 863"/>
        <p:cNvGrpSpPr/>
        <p:nvPr/>
      </p:nvGrpSpPr>
      <p:grpSpPr>
        <a:xfrm>
          <a:off x="0" y="0"/>
          <a:ext cx="0" cy="0"/>
          <a:chOff x="0" y="0"/>
          <a:chExt cx="0" cy="0"/>
        </a:xfrm>
      </p:grpSpPr>
      <p:sp>
        <p:nvSpPr>
          <p:cNvPr id="864" name="Google Shape;864;p1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65" name="Google Shape;865;p124"/>
          <p:cNvSpPr/>
          <p:nvPr>
            <p:ph idx="2" type="pic"/>
          </p:nvPr>
        </p:nvSpPr>
        <p:spPr>
          <a:xfrm>
            <a:off x="3389600" y="118913"/>
            <a:ext cx="1643700" cy="1535100"/>
          </a:xfrm>
          <a:prstGeom prst="rect">
            <a:avLst/>
          </a:prstGeom>
          <a:noFill/>
          <a:ln>
            <a:noFill/>
          </a:ln>
        </p:spPr>
      </p:sp>
      <p:sp>
        <p:nvSpPr>
          <p:cNvPr id="866" name="Google Shape;866;p124"/>
          <p:cNvSpPr/>
          <p:nvPr>
            <p:ph idx="3" type="pic"/>
          </p:nvPr>
        </p:nvSpPr>
        <p:spPr>
          <a:xfrm>
            <a:off x="5195935" y="118913"/>
            <a:ext cx="1643700" cy="1535100"/>
          </a:xfrm>
          <a:prstGeom prst="rect">
            <a:avLst/>
          </a:prstGeom>
          <a:noFill/>
          <a:ln>
            <a:noFill/>
          </a:ln>
        </p:spPr>
      </p:sp>
      <p:sp>
        <p:nvSpPr>
          <p:cNvPr id="867" name="Google Shape;867;p124"/>
          <p:cNvSpPr/>
          <p:nvPr>
            <p:ph idx="4" type="pic"/>
          </p:nvPr>
        </p:nvSpPr>
        <p:spPr>
          <a:xfrm>
            <a:off x="7002270" y="118913"/>
            <a:ext cx="1643700" cy="1535100"/>
          </a:xfrm>
          <a:prstGeom prst="rect">
            <a:avLst/>
          </a:prstGeom>
          <a:noFill/>
          <a:ln>
            <a:noFill/>
          </a:ln>
        </p:spPr>
      </p:sp>
      <p:sp>
        <p:nvSpPr>
          <p:cNvPr id="868" name="Google Shape;868;p124"/>
          <p:cNvSpPr/>
          <p:nvPr>
            <p:ph idx="5" type="pic"/>
          </p:nvPr>
        </p:nvSpPr>
        <p:spPr>
          <a:xfrm>
            <a:off x="3389588" y="1804212"/>
            <a:ext cx="1643700" cy="1535100"/>
          </a:xfrm>
          <a:prstGeom prst="rect">
            <a:avLst/>
          </a:prstGeom>
          <a:noFill/>
          <a:ln>
            <a:noFill/>
          </a:ln>
        </p:spPr>
      </p:sp>
      <p:sp>
        <p:nvSpPr>
          <p:cNvPr id="869" name="Google Shape;869;p124"/>
          <p:cNvSpPr/>
          <p:nvPr>
            <p:ph idx="6" type="pic"/>
          </p:nvPr>
        </p:nvSpPr>
        <p:spPr>
          <a:xfrm>
            <a:off x="5195922" y="1804212"/>
            <a:ext cx="1643700" cy="1535100"/>
          </a:xfrm>
          <a:prstGeom prst="rect">
            <a:avLst/>
          </a:prstGeom>
          <a:noFill/>
          <a:ln>
            <a:noFill/>
          </a:ln>
        </p:spPr>
      </p:sp>
      <p:sp>
        <p:nvSpPr>
          <p:cNvPr id="870" name="Google Shape;870;p124"/>
          <p:cNvSpPr/>
          <p:nvPr>
            <p:ph idx="7" type="pic"/>
          </p:nvPr>
        </p:nvSpPr>
        <p:spPr>
          <a:xfrm>
            <a:off x="7002257" y="1804212"/>
            <a:ext cx="1643700" cy="1535100"/>
          </a:xfrm>
          <a:prstGeom prst="rect">
            <a:avLst/>
          </a:prstGeom>
          <a:noFill/>
          <a:ln>
            <a:noFill/>
          </a:ln>
        </p:spPr>
      </p:sp>
      <p:sp>
        <p:nvSpPr>
          <p:cNvPr id="871" name="Google Shape;871;p12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2" name="Google Shape;872;p124"/>
          <p:cNvSpPr/>
          <p:nvPr>
            <p:ph idx="8" type="pic"/>
          </p:nvPr>
        </p:nvSpPr>
        <p:spPr>
          <a:xfrm>
            <a:off x="3389588" y="3489487"/>
            <a:ext cx="1643700" cy="1535100"/>
          </a:xfrm>
          <a:prstGeom prst="rect">
            <a:avLst/>
          </a:prstGeom>
          <a:noFill/>
          <a:ln>
            <a:noFill/>
          </a:ln>
        </p:spPr>
      </p:sp>
      <p:sp>
        <p:nvSpPr>
          <p:cNvPr id="873" name="Google Shape;873;p124"/>
          <p:cNvSpPr/>
          <p:nvPr>
            <p:ph idx="9" type="pic"/>
          </p:nvPr>
        </p:nvSpPr>
        <p:spPr>
          <a:xfrm>
            <a:off x="5195922" y="3489487"/>
            <a:ext cx="1643700" cy="1535100"/>
          </a:xfrm>
          <a:prstGeom prst="rect">
            <a:avLst/>
          </a:prstGeom>
          <a:noFill/>
          <a:ln>
            <a:noFill/>
          </a:ln>
        </p:spPr>
      </p:sp>
      <p:sp>
        <p:nvSpPr>
          <p:cNvPr id="874" name="Google Shape;874;p12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66" name="Shape 66"/>
        <p:cNvGrpSpPr/>
        <p:nvPr/>
      </p:nvGrpSpPr>
      <p:grpSpPr>
        <a:xfrm>
          <a:off x="0" y="0"/>
          <a:ext cx="0" cy="0"/>
          <a:chOff x="0" y="0"/>
          <a:chExt cx="0" cy="0"/>
        </a:xfrm>
      </p:grpSpPr>
      <p:sp>
        <p:nvSpPr>
          <p:cNvPr id="67" name="Google Shape;67;p1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8" name="Google Shape;68;p14"/>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69" name="Google Shape;69;p14"/>
          <p:cNvSpPr/>
          <p:nvPr>
            <p:ph idx="2" type="pic"/>
          </p:nvPr>
        </p:nvSpPr>
        <p:spPr>
          <a:xfrm>
            <a:off x="4992024" y="1152775"/>
            <a:ext cx="3840300" cy="3416400"/>
          </a:xfrm>
          <a:prstGeom prst="rect">
            <a:avLst/>
          </a:prstGeom>
          <a:noFill/>
          <a:ln>
            <a:noFill/>
          </a:ln>
        </p:spPr>
      </p:sp>
      <p:sp>
        <p:nvSpPr>
          <p:cNvPr id="70" name="Google Shape;70;p1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71" name="Shape 71"/>
        <p:cNvGrpSpPr/>
        <p:nvPr/>
      </p:nvGrpSpPr>
      <p:grpSpPr>
        <a:xfrm>
          <a:off x="0" y="0"/>
          <a:ext cx="0" cy="0"/>
          <a:chOff x="0" y="0"/>
          <a:chExt cx="0" cy="0"/>
        </a:xfrm>
      </p:grpSpPr>
      <p:sp>
        <p:nvSpPr>
          <p:cNvPr id="72" name="Google Shape;72;p1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5"/>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4" name="Google Shape;74;p15"/>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5" name="Google Shape;75;p15"/>
          <p:cNvSpPr txBox="1"/>
          <p:nvPr>
            <p:ph idx="2" type="body"/>
          </p:nvPr>
        </p:nvSpPr>
        <p:spPr>
          <a:xfrm>
            <a:off x="504800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6" name="Google Shape;76;p1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7" name="Google Shape;77;p1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78" name="Shape 78"/>
        <p:cNvGrpSpPr/>
        <p:nvPr/>
      </p:nvGrpSpPr>
      <p:grpSpPr>
        <a:xfrm>
          <a:off x="0" y="0"/>
          <a:ext cx="0" cy="0"/>
          <a:chOff x="0" y="0"/>
          <a:chExt cx="0" cy="0"/>
        </a:xfrm>
      </p:grpSpPr>
      <p:sp>
        <p:nvSpPr>
          <p:cNvPr id="79" name="Google Shape;79;p1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0" name="Google Shape;80;p16"/>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81" name="Google Shape;81;p16"/>
          <p:cNvSpPr txBox="1"/>
          <p:nvPr>
            <p:ph idx="2" type="body"/>
          </p:nvPr>
        </p:nvSpPr>
        <p:spPr>
          <a:xfrm>
            <a:off x="334772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82" name="Google Shape;82;p16"/>
          <p:cNvSpPr txBox="1"/>
          <p:nvPr>
            <p:ph idx="3" type="body"/>
          </p:nvPr>
        </p:nvSpPr>
        <p:spPr>
          <a:xfrm>
            <a:off x="62122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83" name="Google Shape;83;p16"/>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4" name="Google Shape;84;p1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5" name="Google Shape;85;p1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6" name="Google Shape;86;p1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87" name="Shape 87"/>
        <p:cNvGrpSpPr/>
        <p:nvPr/>
      </p:nvGrpSpPr>
      <p:grpSpPr>
        <a:xfrm>
          <a:off x="0" y="0"/>
          <a:ext cx="0" cy="0"/>
          <a:chOff x="0" y="0"/>
          <a:chExt cx="0" cy="0"/>
        </a:xfrm>
      </p:grpSpPr>
      <p:sp>
        <p:nvSpPr>
          <p:cNvPr id="88" name="Google Shape;88;p1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9" name="Google Shape;89;p17"/>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0" name="Google Shape;90;p17"/>
          <p:cNvSpPr txBox="1"/>
          <p:nvPr>
            <p:ph idx="2" type="body"/>
          </p:nvPr>
        </p:nvSpPr>
        <p:spPr>
          <a:xfrm>
            <a:off x="4938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1" name="Google Shape;91;p17"/>
          <p:cNvSpPr txBox="1"/>
          <p:nvPr>
            <p:ph idx="3" type="body"/>
          </p:nvPr>
        </p:nvSpPr>
        <p:spPr>
          <a:xfrm>
            <a:off x="366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2" name="Google Shape;92;p17"/>
          <p:cNvSpPr txBox="1"/>
          <p:nvPr>
            <p:ph idx="4" type="body"/>
          </p:nvPr>
        </p:nvSpPr>
        <p:spPr>
          <a:xfrm>
            <a:off x="4938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3" name="Google Shape;93;p17"/>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94" name="Google Shape;94;p1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5" name="Google Shape;95;p1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6" name="Google Shape;96;p1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7" name="Google Shape;97;p1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98" name="Shape 98"/>
        <p:cNvGrpSpPr/>
        <p:nvPr/>
      </p:nvGrpSpPr>
      <p:grpSpPr>
        <a:xfrm>
          <a:off x="0" y="0"/>
          <a:ext cx="0" cy="0"/>
          <a:chOff x="0" y="0"/>
          <a:chExt cx="0" cy="0"/>
        </a:xfrm>
      </p:grpSpPr>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0" name="Google Shape;100;p1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02" name="Shape 102"/>
        <p:cNvGrpSpPr/>
        <p:nvPr/>
      </p:nvGrpSpPr>
      <p:grpSpPr>
        <a:xfrm>
          <a:off x="0" y="0"/>
          <a:ext cx="0" cy="0"/>
          <a:chOff x="0" y="0"/>
          <a:chExt cx="0" cy="0"/>
        </a:xfrm>
      </p:grpSpPr>
      <p:sp>
        <p:nvSpPr>
          <p:cNvPr id="103" name="Google Shape;103;p19"/>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4" name="Google Shape;104;p19"/>
          <p:cNvSpPr/>
          <p:nvPr>
            <p:ph idx="2" type="pic"/>
          </p:nvPr>
        </p:nvSpPr>
        <p:spPr>
          <a:xfrm>
            <a:off x="4804825" y="1133300"/>
            <a:ext cx="4027500" cy="2392800"/>
          </a:xfrm>
          <a:prstGeom prst="rect">
            <a:avLst/>
          </a:prstGeom>
          <a:noFill/>
          <a:ln>
            <a:noFill/>
          </a:ln>
        </p:spPr>
      </p:sp>
      <p:sp>
        <p:nvSpPr>
          <p:cNvPr id="105" name="Google Shape;105;p19"/>
          <p:cNvSpPr/>
          <p:nvPr>
            <p:ph idx="3" type="pic"/>
          </p:nvPr>
        </p:nvSpPr>
        <p:spPr>
          <a:xfrm>
            <a:off x="311725" y="1133300"/>
            <a:ext cx="4027500" cy="2392800"/>
          </a:xfrm>
          <a:prstGeom prst="rect">
            <a:avLst/>
          </a:prstGeom>
          <a:noFill/>
          <a:ln>
            <a:noFill/>
          </a:ln>
        </p:spPr>
      </p:sp>
      <p:sp>
        <p:nvSpPr>
          <p:cNvPr id="106" name="Google Shape;106;p19"/>
          <p:cNvSpPr txBox="1"/>
          <p:nvPr>
            <p:ph idx="4" type="body"/>
          </p:nvPr>
        </p:nvSpPr>
        <p:spPr>
          <a:xfrm>
            <a:off x="4804825"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7" name="Google Shape;107;p1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8" name="Google Shape;108;p19"/>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9" name="Google Shape;109;p1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0" name="Google Shape;110;p1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11" name="Shape 111"/>
        <p:cNvGrpSpPr/>
        <p:nvPr/>
      </p:nvGrpSpPr>
      <p:grpSpPr>
        <a:xfrm>
          <a:off x="0" y="0"/>
          <a:ext cx="0" cy="0"/>
          <a:chOff x="0" y="0"/>
          <a:chExt cx="0" cy="0"/>
        </a:xfrm>
      </p:grpSpPr>
      <p:sp>
        <p:nvSpPr>
          <p:cNvPr id="112" name="Google Shape;112;p20"/>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3" name="Google Shape;113;p20"/>
          <p:cNvSpPr/>
          <p:nvPr>
            <p:ph idx="2" type="pic"/>
          </p:nvPr>
        </p:nvSpPr>
        <p:spPr>
          <a:xfrm>
            <a:off x="6205225" y="1128325"/>
            <a:ext cx="2627100" cy="2273100"/>
          </a:xfrm>
          <a:prstGeom prst="rect">
            <a:avLst/>
          </a:prstGeom>
          <a:noFill/>
          <a:ln>
            <a:noFill/>
          </a:ln>
        </p:spPr>
      </p:sp>
      <p:sp>
        <p:nvSpPr>
          <p:cNvPr id="114" name="Google Shape;114;p20"/>
          <p:cNvSpPr/>
          <p:nvPr>
            <p:ph idx="3" type="pic"/>
          </p:nvPr>
        </p:nvSpPr>
        <p:spPr>
          <a:xfrm>
            <a:off x="311725" y="1128325"/>
            <a:ext cx="2627100" cy="2273100"/>
          </a:xfrm>
          <a:prstGeom prst="rect">
            <a:avLst/>
          </a:prstGeom>
          <a:noFill/>
          <a:ln>
            <a:noFill/>
          </a:ln>
        </p:spPr>
      </p:sp>
      <p:sp>
        <p:nvSpPr>
          <p:cNvPr id="115" name="Google Shape;115;p20"/>
          <p:cNvSpPr txBox="1"/>
          <p:nvPr>
            <p:ph idx="4" type="body"/>
          </p:nvPr>
        </p:nvSpPr>
        <p:spPr>
          <a:xfrm>
            <a:off x="6205225"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6" name="Google Shape;116;p20"/>
          <p:cNvSpPr/>
          <p:nvPr>
            <p:ph idx="5" type="pic"/>
          </p:nvPr>
        </p:nvSpPr>
        <p:spPr>
          <a:xfrm>
            <a:off x="3255250" y="1128325"/>
            <a:ext cx="2627100" cy="2273100"/>
          </a:xfrm>
          <a:prstGeom prst="rect">
            <a:avLst/>
          </a:prstGeom>
          <a:noFill/>
          <a:ln>
            <a:noFill/>
          </a:ln>
        </p:spPr>
      </p:sp>
      <p:sp>
        <p:nvSpPr>
          <p:cNvPr id="117" name="Google Shape;117;p20"/>
          <p:cNvSpPr txBox="1"/>
          <p:nvPr>
            <p:ph idx="6" type="body"/>
          </p:nvPr>
        </p:nvSpPr>
        <p:spPr>
          <a:xfrm>
            <a:off x="325525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8" name="Google Shape;118;p2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9" name="Google Shape;119;p2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0" name="Google Shape;120;p2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21" name="Google Shape;121;p2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22" name="Google Shape;122;p2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0" name="Shape 20"/>
        <p:cNvGrpSpPr/>
        <p:nvPr/>
      </p:nvGrpSpPr>
      <p:grpSpPr>
        <a:xfrm>
          <a:off x="0" y="0"/>
          <a:ext cx="0" cy="0"/>
          <a:chOff x="0" y="0"/>
          <a:chExt cx="0" cy="0"/>
        </a:xfrm>
      </p:grpSpPr>
      <p:sp>
        <p:nvSpPr>
          <p:cNvPr id="21" name="Google Shape;21;p3"/>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23" name="Shape 123"/>
        <p:cNvGrpSpPr/>
        <p:nvPr/>
      </p:nvGrpSpPr>
      <p:grpSpPr>
        <a:xfrm>
          <a:off x="0" y="0"/>
          <a:ext cx="0" cy="0"/>
          <a:chOff x="0" y="0"/>
          <a:chExt cx="0" cy="0"/>
        </a:xfrm>
      </p:grpSpPr>
      <p:sp>
        <p:nvSpPr>
          <p:cNvPr id="124" name="Google Shape;124;p21"/>
          <p:cNvSpPr/>
          <p:nvPr>
            <p:ph idx="2" type="pic"/>
          </p:nvPr>
        </p:nvSpPr>
        <p:spPr>
          <a:xfrm>
            <a:off x="311700" y="445025"/>
            <a:ext cx="8520600" cy="4218300"/>
          </a:xfrm>
          <a:prstGeom prst="rect">
            <a:avLst/>
          </a:prstGeom>
          <a:noFill/>
          <a:ln>
            <a:noFill/>
          </a:ln>
        </p:spPr>
      </p:sp>
      <p:sp>
        <p:nvSpPr>
          <p:cNvPr id="125" name="Google Shape;125;p2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26" name="Shape 126"/>
        <p:cNvGrpSpPr/>
        <p:nvPr/>
      </p:nvGrpSpPr>
      <p:grpSpPr>
        <a:xfrm>
          <a:off x="0" y="0"/>
          <a:ext cx="0" cy="0"/>
          <a:chOff x="0" y="0"/>
          <a:chExt cx="0" cy="0"/>
        </a:xfrm>
      </p:grpSpPr>
      <p:sp>
        <p:nvSpPr>
          <p:cNvPr id="127" name="Google Shape;127;p2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8" name="Google Shape;128;p22"/>
          <p:cNvSpPr/>
          <p:nvPr>
            <p:ph idx="2" type="pic"/>
          </p:nvPr>
        </p:nvSpPr>
        <p:spPr>
          <a:xfrm>
            <a:off x="3389600" y="118913"/>
            <a:ext cx="1643700" cy="1535100"/>
          </a:xfrm>
          <a:prstGeom prst="rect">
            <a:avLst/>
          </a:prstGeom>
          <a:noFill/>
          <a:ln>
            <a:noFill/>
          </a:ln>
        </p:spPr>
      </p:sp>
      <p:sp>
        <p:nvSpPr>
          <p:cNvPr id="129" name="Google Shape;129;p22"/>
          <p:cNvSpPr/>
          <p:nvPr>
            <p:ph idx="3" type="pic"/>
          </p:nvPr>
        </p:nvSpPr>
        <p:spPr>
          <a:xfrm>
            <a:off x="5195935" y="118913"/>
            <a:ext cx="1643700" cy="1535100"/>
          </a:xfrm>
          <a:prstGeom prst="rect">
            <a:avLst/>
          </a:prstGeom>
          <a:noFill/>
          <a:ln>
            <a:noFill/>
          </a:ln>
        </p:spPr>
      </p:sp>
      <p:sp>
        <p:nvSpPr>
          <p:cNvPr id="130" name="Google Shape;130;p22"/>
          <p:cNvSpPr/>
          <p:nvPr>
            <p:ph idx="4" type="pic"/>
          </p:nvPr>
        </p:nvSpPr>
        <p:spPr>
          <a:xfrm>
            <a:off x="7002270" y="118913"/>
            <a:ext cx="1643700" cy="1535100"/>
          </a:xfrm>
          <a:prstGeom prst="rect">
            <a:avLst/>
          </a:prstGeom>
          <a:noFill/>
          <a:ln>
            <a:noFill/>
          </a:ln>
        </p:spPr>
      </p:sp>
      <p:sp>
        <p:nvSpPr>
          <p:cNvPr id="131" name="Google Shape;131;p22"/>
          <p:cNvSpPr/>
          <p:nvPr>
            <p:ph idx="5" type="pic"/>
          </p:nvPr>
        </p:nvSpPr>
        <p:spPr>
          <a:xfrm>
            <a:off x="3389588" y="1804212"/>
            <a:ext cx="1643700" cy="1535100"/>
          </a:xfrm>
          <a:prstGeom prst="rect">
            <a:avLst/>
          </a:prstGeom>
          <a:noFill/>
          <a:ln>
            <a:noFill/>
          </a:ln>
        </p:spPr>
      </p:sp>
      <p:sp>
        <p:nvSpPr>
          <p:cNvPr id="132" name="Google Shape;132;p22"/>
          <p:cNvSpPr/>
          <p:nvPr>
            <p:ph idx="6" type="pic"/>
          </p:nvPr>
        </p:nvSpPr>
        <p:spPr>
          <a:xfrm>
            <a:off x="5195922" y="1804212"/>
            <a:ext cx="1643700" cy="1535100"/>
          </a:xfrm>
          <a:prstGeom prst="rect">
            <a:avLst/>
          </a:prstGeom>
          <a:noFill/>
          <a:ln>
            <a:noFill/>
          </a:ln>
        </p:spPr>
      </p:sp>
      <p:sp>
        <p:nvSpPr>
          <p:cNvPr id="133" name="Google Shape;133;p22"/>
          <p:cNvSpPr/>
          <p:nvPr>
            <p:ph idx="7" type="pic"/>
          </p:nvPr>
        </p:nvSpPr>
        <p:spPr>
          <a:xfrm>
            <a:off x="7002257" y="1804212"/>
            <a:ext cx="1643700" cy="1535100"/>
          </a:xfrm>
          <a:prstGeom prst="rect">
            <a:avLst/>
          </a:prstGeom>
          <a:noFill/>
          <a:ln>
            <a:noFill/>
          </a:ln>
        </p:spPr>
      </p:sp>
      <p:sp>
        <p:nvSpPr>
          <p:cNvPr id="134" name="Google Shape;134;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5" name="Google Shape;135;p22"/>
          <p:cNvSpPr/>
          <p:nvPr>
            <p:ph idx="8" type="pic"/>
          </p:nvPr>
        </p:nvSpPr>
        <p:spPr>
          <a:xfrm>
            <a:off x="3389588" y="3489487"/>
            <a:ext cx="1643700" cy="1535100"/>
          </a:xfrm>
          <a:prstGeom prst="rect">
            <a:avLst/>
          </a:prstGeom>
          <a:noFill/>
          <a:ln>
            <a:noFill/>
          </a:ln>
        </p:spPr>
      </p:sp>
      <p:sp>
        <p:nvSpPr>
          <p:cNvPr id="136" name="Google Shape;136;p22"/>
          <p:cNvSpPr/>
          <p:nvPr>
            <p:ph idx="9" type="pic"/>
          </p:nvPr>
        </p:nvSpPr>
        <p:spPr>
          <a:xfrm>
            <a:off x="5195922" y="3489487"/>
            <a:ext cx="1643700" cy="1535100"/>
          </a:xfrm>
          <a:prstGeom prst="rect">
            <a:avLst/>
          </a:prstGeom>
          <a:noFill/>
          <a:ln>
            <a:noFill/>
          </a:ln>
        </p:spPr>
      </p:sp>
      <p:sp>
        <p:nvSpPr>
          <p:cNvPr id="137" name="Google Shape;137;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bg>
      <p:bgPr>
        <a:solidFill>
          <a:schemeClr val="lt1"/>
        </a:solidFill>
      </p:bgPr>
    </p:bg>
    <p:spTree>
      <p:nvGrpSpPr>
        <p:cNvPr id="138" name="Shape 138"/>
        <p:cNvGrpSpPr/>
        <p:nvPr/>
      </p:nvGrpSpPr>
      <p:grpSpPr>
        <a:xfrm>
          <a:off x="0" y="0"/>
          <a:ext cx="0" cy="0"/>
          <a:chOff x="0" y="0"/>
          <a:chExt cx="0" cy="0"/>
        </a:xfrm>
      </p:grpSpPr>
      <p:grpSp>
        <p:nvGrpSpPr>
          <p:cNvPr id="139" name="Google Shape;139;p23"/>
          <p:cNvGrpSpPr/>
          <p:nvPr/>
        </p:nvGrpSpPr>
        <p:grpSpPr>
          <a:xfrm>
            <a:off x="75" y="256675"/>
            <a:ext cx="3798141" cy="1190474"/>
            <a:chOff x="75" y="256675"/>
            <a:chExt cx="3798141" cy="1190474"/>
          </a:xfrm>
        </p:grpSpPr>
        <p:sp>
          <p:nvSpPr>
            <p:cNvPr id="140" name="Google Shape;140;p23"/>
            <p:cNvSpPr/>
            <p:nvPr/>
          </p:nvSpPr>
          <p:spPr>
            <a:xfrm flipH="1" rot="10800000">
              <a:off x="75" y="256675"/>
              <a:ext cx="3798000" cy="11904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41" name="Google Shape;141;p23"/>
            <p:cNvSpPr/>
            <p:nvPr/>
          </p:nvSpPr>
          <p:spPr>
            <a:xfrm flipH="1" rot="-10795068">
              <a:off x="3380016" y="1028349"/>
              <a:ext cx="418200" cy="418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142" name="Google Shape;142;p23"/>
          <p:cNvSpPr txBox="1"/>
          <p:nvPr>
            <p:ph type="title"/>
          </p:nvPr>
        </p:nvSpPr>
        <p:spPr>
          <a:xfrm>
            <a:off x="333925" y="544250"/>
            <a:ext cx="3039900" cy="7212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43" name="Google Shape;143;p23"/>
          <p:cNvSpPr txBox="1"/>
          <p:nvPr>
            <p:ph idx="1" type="subTitle"/>
          </p:nvPr>
        </p:nvSpPr>
        <p:spPr>
          <a:xfrm>
            <a:off x="1149126"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4" name="Google Shape;144;p23"/>
          <p:cNvSpPr txBox="1"/>
          <p:nvPr>
            <p:ph idx="2" type="subTitle"/>
          </p:nvPr>
        </p:nvSpPr>
        <p:spPr>
          <a:xfrm>
            <a:off x="1149126"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5" name="Google Shape;145;p23"/>
          <p:cNvSpPr txBox="1"/>
          <p:nvPr>
            <p:ph idx="3" type="subTitle"/>
          </p:nvPr>
        </p:nvSpPr>
        <p:spPr>
          <a:xfrm>
            <a:off x="1149126"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6" name="Google Shape;146;p23"/>
          <p:cNvSpPr txBox="1"/>
          <p:nvPr>
            <p:ph idx="4" type="subTitle"/>
          </p:nvPr>
        </p:nvSpPr>
        <p:spPr>
          <a:xfrm>
            <a:off x="1149126"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7" name="Google Shape;147;p23"/>
          <p:cNvSpPr txBox="1"/>
          <p:nvPr>
            <p:ph idx="5" type="subTitle"/>
          </p:nvPr>
        </p:nvSpPr>
        <p:spPr>
          <a:xfrm>
            <a:off x="1149126"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8" name="Google Shape;148;p23"/>
          <p:cNvSpPr txBox="1"/>
          <p:nvPr>
            <p:ph idx="6" type="subTitle"/>
          </p:nvPr>
        </p:nvSpPr>
        <p:spPr>
          <a:xfrm>
            <a:off x="5327851"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9" name="Google Shape;149;p23"/>
          <p:cNvSpPr txBox="1"/>
          <p:nvPr>
            <p:ph idx="7" type="subTitle"/>
          </p:nvPr>
        </p:nvSpPr>
        <p:spPr>
          <a:xfrm>
            <a:off x="5327851"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50" name="Google Shape;150;p23"/>
          <p:cNvSpPr txBox="1"/>
          <p:nvPr>
            <p:ph idx="8" type="subTitle"/>
          </p:nvPr>
        </p:nvSpPr>
        <p:spPr>
          <a:xfrm>
            <a:off x="5327851"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51" name="Google Shape;151;p23"/>
          <p:cNvSpPr txBox="1"/>
          <p:nvPr>
            <p:ph idx="9" type="subTitle"/>
          </p:nvPr>
        </p:nvSpPr>
        <p:spPr>
          <a:xfrm>
            <a:off x="5327851"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52" name="Google Shape;152;p23"/>
          <p:cNvSpPr txBox="1"/>
          <p:nvPr>
            <p:ph idx="13" type="subTitle"/>
          </p:nvPr>
        </p:nvSpPr>
        <p:spPr>
          <a:xfrm>
            <a:off x="5327851"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s" type="tx">
  <p:cSld name="TITLE_AND_BODY">
    <p:bg>
      <p:bgPr>
        <a:solidFill>
          <a:schemeClr val="lt1"/>
        </a:solidFill>
      </p:bgPr>
    </p:bg>
    <p:spTree>
      <p:nvGrpSpPr>
        <p:cNvPr id="153" name="Shape 153"/>
        <p:cNvGrpSpPr/>
        <p:nvPr/>
      </p:nvGrpSpPr>
      <p:grpSpPr>
        <a:xfrm>
          <a:off x="0" y="0"/>
          <a:ext cx="0" cy="0"/>
          <a:chOff x="0" y="0"/>
          <a:chExt cx="0" cy="0"/>
        </a:xfrm>
      </p:grpSpPr>
      <p:sp>
        <p:nvSpPr>
          <p:cNvPr id="154" name="Google Shape;154;p24"/>
          <p:cNvSpPr/>
          <p:nvPr>
            <p:ph idx="2" type="pic"/>
          </p:nvPr>
        </p:nvSpPr>
        <p:spPr>
          <a:xfrm rot="299990">
            <a:off x="716131" y="2331244"/>
            <a:ext cx="3686628" cy="2455534"/>
          </a:xfrm>
          <a:prstGeom prst="snip1Rect">
            <a:avLst>
              <a:gd fmla="val 16667" name="adj"/>
            </a:avLst>
          </a:prstGeom>
          <a:noFill/>
          <a:ln>
            <a:noFill/>
          </a:ln>
        </p:spPr>
      </p:sp>
      <p:sp>
        <p:nvSpPr>
          <p:cNvPr id="155" name="Google Shape;155;p24"/>
          <p:cNvSpPr/>
          <p:nvPr>
            <p:ph idx="3" type="pic"/>
          </p:nvPr>
        </p:nvSpPr>
        <p:spPr>
          <a:xfrm rot="-300269">
            <a:off x="4741294" y="2331368"/>
            <a:ext cx="3686654" cy="2455534"/>
          </a:xfrm>
          <a:prstGeom prst="snip1Rect">
            <a:avLst>
              <a:gd fmla="val 16667" name="adj"/>
            </a:avLst>
          </a:prstGeom>
          <a:noFill/>
          <a:ln>
            <a:noFill/>
          </a:ln>
        </p:spPr>
      </p:sp>
      <p:sp>
        <p:nvSpPr>
          <p:cNvPr id="156" name="Google Shape;156;p24"/>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7" name="Google Shape;157;p24"/>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58" name="Google Shape;158;p24"/>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59" name="Google Shape;159;p24"/>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60" name="Google Shape;160;p24"/>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ITLE_AND_BODY_1">
    <p:bg>
      <p:bgPr>
        <a:solidFill>
          <a:schemeClr val="lt1"/>
        </a:solidFill>
      </p:bgPr>
    </p:bg>
    <p:spTree>
      <p:nvGrpSpPr>
        <p:cNvPr id="161" name="Shape 161"/>
        <p:cNvGrpSpPr/>
        <p:nvPr/>
      </p:nvGrpSpPr>
      <p:grpSpPr>
        <a:xfrm>
          <a:off x="0" y="0"/>
          <a:ext cx="0" cy="0"/>
          <a:chOff x="0" y="0"/>
          <a:chExt cx="0" cy="0"/>
        </a:xfrm>
      </p:grpSpPr>
      <p:sp>
        <p:nvSpPr>
          <p:cNvPr id="162" name="Google Shape;162;p25"/>
          <p:cNvSpPr/>
          <p:nvPr>
            <p:ph idx="2" type="pic"/>
          </p:nvPr>
        </p:nvSpPr>
        <p:spPr>
          <a:xfrm rot="299990">
            <a:off x="716131" y="2331244"/>
            <a:ext cx="3686628" cy="2455534"/>
          </a:xfrm>
          <a:prstGeom prst="snip1Rect">
            <a:avLst>
              <a:gd fmla="val 16667" name="adj"/>
            </a:avLst>
          </a:prstGeom>
          <a:noFill/>
          <a:ln>
            <a:noFill/>
          </a:ln>
        </p:spPr>
      </p:sp>
      <p:sp>
        <p:nvSpPr>
          <p:cNvPr id="163" name="Google Shape;163;p25"/>
          <p:cNvSpPr/>
          <p:nvPr>
            <p:ph idx="3" type="pic"/>
          </p:nvPr>
        </p:nvSpPr>
        <p:spPr>
          <a:xfrm rot="-300269">
            <a:off x="4741294" y="2331368"/>
            <a:ext cx="3686654" cy="2455534"/>
          </a:xfrm>
          <a:prstGeom prst="snip1Rect">
            <a:avLst>
              <a:gd fmla="val 16667" name="adj"/>
            </a:avLst>
          </a:prstGeom>
          <a:noFill/>
          <a:ln>
            <a:noFill/>
          </a:ln>
        </p:spPr>
      </p:sp>
      <p:sp>
        <p:nvSpPr>
          <p:cNvPr id="164" name="Google Shape;164;p2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5" name="Google Shape;165;p2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25"/>
          <p:cNvSpPr txBox="1"/>
          <p:nvPr>
            <p:ph idx="1" type="subTitle"/>
          </p:nvPr>
        </p:nvSpPr>
        <p:spPr>
          <a:xfrm>
            <a:off x="38108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67" name="Google Shape;167;p25"/>
          <p:cNvSpPr txBox="1"/>
          <p:nvPr>
            <p:ph idx="4" type="body"/>
          </p:nvPr>
        </p:nvSpPr>
        <p:spPr>
          <a:xfrm>
            <a:off x="38108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68" name="Google Shape;168;p25"/>
          <p:cNvSpPr txBox="1"/>
          <p:nvPr>
            <p:ph idx="5" type="subTitle"/>
          </p:nvPr>
        </p:nvSpPr>
        <p:spPr>
          <a:xfrm>
            <a:off x="456693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69" name="Google Shape;169;p25"/>
          <p:cNvSpPr txBox="1"/>
          <p:nvPr>
            <p:ph idx="6" type="body"/>
          </p:nvPr>
        </p:nvSpPr>
        <p:spPr>
          <a:xfrm>
            <a:off x="456693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70" name="Google Shape;170;p2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71" name="Google Shape;171;p2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type="twoColTx">
  <p:cSld name="TITLE_AND_TWO_COLUMNS">
    <p:bg>
      <p:bgPr>
        <a:solidFill>
          <a:schemeClr val="lt1"/>
        </a:solidFill>
      </p:bgPr>
    </p:bg>
    <p:spTree>
      <p:nvGrpSpPr>
        <p:cNvPr id="172" name="Shape 172"/>
        <p:cNvGrpSpPr/>
        <p:nvPr/>
      </p:nvGrpSpPr>
      <p:grpSpPr>
        <a:xfrm>
          <a:off x="0" y="0"/>
          <a:ext cx="0" cy="0"/>
          <a:chOff x="0" y="0"/>
          <a:chExt cx="0" cy="0"/>
        </a:xfrm>
      </p:grpSpPr>
      <p:grpSp>
        <p:nvGrpSpPr>
          <p:cNvPr id="173" name="Google Shape;173;p26"/>
          <p:cNvGrpSpPr/>
          <p:nvPr/>
        </p:nvGrpSpPr>
        <p:grpSpPr>
          <a:xfrm>
            <a:off x="0" y="-444900"/>
            <a:ext cx="9144000" cy="5588500"/>
            <a:chOff x="0" y="-444900"/>
            <a:chExt cx="9144000" cy="5588500"/>
          </a:xfrm>
        </p:grpSpPr>
        <p:grpSp>
          <p:nvGrpSpPr>
            <p:cNvPr id="174" name="Google Shape;174;p26"/>
            <p:cNvGrpSpPr/>
            <p:nvPr/>
          </p:nvGrpSpPr>
          <p:grpSpPr>
            <a:xfrm>
              <a:off x="0" y="100"/>
              <a:ext cx="9144000" cy="5143500"/>
              <a:chOff x="0" y="100"/>
              <a:chExt cx="9144000" cy="5143500"/>
            </a:xfrm>
          </p:grpSpPr>
          <p:sp>
            <p:nvSpPr>
              <p:cNvPr id="175" name="Google Shape;175;p2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176" name="Google Shape;176;p2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177" name="Google Shape;177;p2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178" name="Google Shape;178;p2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79" name="Google Shape;179;p26"/>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80" name="Google Shape;180;p26"/>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181" name="Google Shape;181;p26"/>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182" name="Google Shape;182;p26"/>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type="titleOnly">
  <p:cSld name="TITLE_ONLY">
    <p:bg>
      <p:bgPr>
        <a:solidFill>
          <a:schemeClr val="lt1"/>
        </a:solidFill>
      </p:bgPr>
    </p:bg>
    <p:spTree>
      <p:nvGrpSpPr>
        <p:cNvPr id="183" name="Shape 183"/>
        <p:cNvGrpSpPr/>
        <p:nvPr/>
      </p:nvGrpSpPr>
      <p:grpSpPr>
        <a:xfrm>
          <a:off x="0" y="0"/>
          <a:ext cx="0" cy="0"/>
          <a:chOff x="0" y="0"/>
          <a:chExt cx="0" cy="0"/>
        </a:xfrm>
      </p:grpSpPr>
      <p:sp>
        <p:nvSpPr>
          <p:cNvPr id="184" name="Google Shape;184;p27"/>
          <p:cNvSpPr/>
          <p:nvPr>
            <p:ph idx="2" type="pic"/>
          </p:nvPr>
        </p:nvSpPr>
        <p:spPr>
          <a:xfrm rot="299866">
            <a:off x="764484" y="2679783"/>
            <a:ext cx="1938771" cy="1938771"/>
          </a:xfrm>
          <a:prstGeom prst="snip1Rect">
            <a:avLst>
              <a:gd fmla="val 16667" name="adj"/>
            </a:avLst>
          </a:prstGeom>
          <a:noFill/>
          <a:ln>
            <a:noFill/>
          </a:ln>
        </p:spPr>
      </p:sp>
      <p:sp>
        <p:nvSpPr>
          <p:cNvPr id="185" name="Google Shape;185;p27"/>
          <p:cNvSpPr/>
          <p:nvPr>
            <p:ph idx="3" type="pic"/>
          </p:nvPr>
        </p:nvSpPr>
        <p:spPr>
          <a:xfrm rot="-299913">
            <a:off x="3602840" y="2620826"/>
            <a:ext cx="1938472" cy="1938472"/>
          </a:xfrm>
          <a:prstGeom prst="snip1Rect">
            <a:avLst>
              <a:gd fmla="val 16667" name="adj"/>
            </a:avLst>
          </a:prstGeom>
          <a:noFill/>
          <a:ln>
            <a:noFill/>
          </a:ln>
        </p:spPr>
      </p:sp>
      <p:sp>
        <p:nvSpPr>
          <p:cNvPr id="186" name="Google Shape;186;p27"/>
          <p:cNvSpPr/>
          <p:nvPr>
            <p:ph idx="4" type="pic"/>
          </p:nvPr>
        </p:nvSpPr>
        <p:spPr>
          <a:xfrm rot="299913">
            <a:off x="6440891" y="2679947"/>
            <a:ext cx="1938472" cy="1938472"/>
          </a:xfrm>
          <a:prstGeom prst="snip1Rect">
            <a:avLst>
              <a:gd fmla="val 16667" name="adj"/>
            </a:avLst>
          </a:prstGeom>
          <a:noFill/>
          <a:ln>
            <a:noFill/>
          </a:ln>
        </p:spPr>
      </p:sp>
      <p:sp>
        <p:nvSpPr>
          <p:cNvPr id="187" name="Google Shape;187;p2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8" name="Google Shape;188;p27"/>
          <p:cNvSpPr txBox="1"/>
          <p:nvPr>
            <p:ph idx="1" type="subTitle"/>
          </p:nvPr>
        </p:nvSpPr>
        <p:spPr>
          <a:xfrm>
            <a:off x="381063"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89" name="Google Shape;189;p27"/>
          <p:cNvSpPr txBox="1"/>
          <p:nvPr>
            <p:ph idx="5" type="body"/>
          </p:nvPr>
        </p:nvSpPr>
        <p:spPr>
          <a:xfrm>
            <a:off x="381063"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0" name="Google Shape;190;p27"/>
          <p:cNvSpPr txBox="1"/>
          <p:nvPr>
            <p:ph idx="6" type="subTitle"/>
          </p:nvPr>
        </p:nvSpPr>
        <p:spPr>
          <a:xfrm>
            <a:off x="3219300"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91" name="Google Shape;191;p27"/>
          <p:cNvSpPr txBox="1"/>
          <p:nvPr>
            <p:ph idx="7" type="body"/>
          </p:nvPr>
        </p:nvSpPr>
        <p:spPr>
          <a:xfrm>
            <a:off x="3219300"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2" name="Google Shape;192;p27"/>
          <p:cNvSpPr txBox="1"/>
          <p:nvPr>
            <p:ph idx="8" type="subTitle"/>
          </p:nvPr>
        </p:nvSpPr>
        <p:spPr>
          <a:xfrm>
            <a:off x="6057538"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93" name="Google Shape;193;p27"/>
          <p:cNvSpPr txBox="1"/>
          <p:nvPr>
            <p:ph idx="9" type="body"/>
          </p:nvPr>
        </p:nvSpPr>
        <p:spPr>
          <a:xfrm>
            <a:off x="6057538"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4" name="Google Shape;194;p2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5" name="Google Shape;195;p27"/>
          <p:cNvSpPr txBox="1"/>
          <p:nvPr>
            <p:ph idx="1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96" name="Google Shape;196;p27"/>
          <p:cNvSpPr txBox="1"/>
          <p:nvPr>
            <p:ph idx="1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1">
  <p:cSld name="ONE_COLUMN_TEXT">
    <p:bg>
      <p:bgPr>
        <a:solidFill>
          <a:schemeClr val="lt1"/>
        </a:solidFill>
      </p:bgPr>
    </p:bg>
    <p:spTree>
      <p:nvGrpSpPr>
        <p:cNvPr id="197" name="Shape 197"/>
        <p:cNvGrpSpPr/>
        <p:nvPr/>
      </p:nvGrpSpPr>
      <p:grpSpPr>
        <a:xfrm>
          <a:off x="0" y="0"/>
          <a:ext cx="0" cy="0"/>
          <a:chOff x="0" y="0"/>
          <a:chExt cx="0" cy="0"/>
        </a:xfrm>
      </p:grpSpPr>
      <p:sp>
        <p:nvSpPr>
          <p:cNvPr id="198" name="Google Shape;198;p28"/>
          <p:cNvSpPr/>
          <p:nvPr>
            <p:ph idx="2" type="pic"/>
          </p:nvPr>
        </p:nvSpPr>
        <p:spPr>
          <a:xfrm>
            <a:off x="434125" y="2147825"/>
            <a:ext cx="8275200" cy="2679300"/>
          </a:xfrm>
          <a:prstGeom prst="snip1Rect">
            <a:avLst>
              <a:gd fmla="val 29467" name="adj"/>
            </a:avLst>
          </a:prstGeom>
          <a:noFill/>
          <a:ln>
            <a:noFill/>
          </a:ln>
        </p:spPr>
      </p:sp>
      <p:sp>
        <p:nvSpPr>
          <p:cNvPr id="199" name="Google Shape;199;p2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00" name="Google Shape;200;p28"/>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1" name="Google Shape;201;p28"/>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02" name="Google Shape;202;p28"/>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03" name="Google Shape;203;p28"/>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left">
  <p:cSld name="ONE_COLUMN_TEXT_1">
    <p:bg>
      <p:bgPr>
        <a:solidFill>
          <a:schemeClr val="lt1"/>
        </a:solidFill>
      </p:bgPr>
    </p:bg>
    <p:spTree>
      <p:nvGrpSpPr>
        <p:cNvPr id="204" name="Shape 204"/>
        <p:cNvGrpSpPr/>
        <p:nvPr/>
      </p:nvGrpSpPr>
      <p:grpSpPr>
        <a:xfrm>
          <a:off x="0" y="0"/>
          <a:ext cx="0" cy="0"/>
          <a:chOff x="0" y="0"/>
          <a:chExt cx="0" cy="0"/>
        </a:xfrm>
      </p:grpSpPr>
      <p:grpSp>
        <p:nvGrpSpPr>
          <p:cNvPr id="205" name="Google Shape;205;p29"/>
          <p:cNvGrpSpPr/>
          <p:nvPr/>
        </p:nvGrpSpPr>
        <p:grpSpPr>
          <a:xfrm>
            <a:off x="433788" y="1202208"/>
            <a:ext cx="2632899" cy="904617"/>
            <a:chOff x="433788" y="1202208"/>
            <a:chExt cx="2632899" cy="904617"/>
          </a:xfrm>
        </p:grpSpPr>
        <p:sp>
          <p:nvSpPr>
            <p:cNvPr id="206" name="Google Shape;206;p29"/>
            <p:cNvSpPr/>
            <p:nvPr/>
          </p:nvSpPr>
          <p:spPr>
            <a:xfrm>
              <a:off x="433788" y="1202325"/>
              <a:ext cx="2632800" cy="9045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07" name="Google Shape;207;p29"/>
            <p:cNvSpPr/>
            <p:nvPr/>
          </p:nvSpPr>
          <p:spPr>
            <a:xfrm rot="-6523">
              <a:off x="2750486"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08" name="Google Shape;208;p29"/>
          <p:cNvSpPr txBox="1"/>
          <p:nvPr>
            <p:ph idx="1" type="subTitle"/>
          </p:nvPr>
        </p:nvSpPr>
        <p:spPr>
          <a:xfrm>
            <a:off x="437000"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09" name="Google Shape;209;p29"/>
          <p:cNvSpPr txBox="1"/>
          <p:nvPr>
            <p:ph idx="2" type="body"/>
          </p:nvPr>
        </p:nvSpPr>
        <p:spPr>
          <a:xfrm>
            <a:off x="437000"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10" name="Google Shape;210;p29"/>
          <p:cNvSpPr/>
          <p:nvPr>
            <p:ph idx="3" type="pic"/>
          </p:nvPr>
        </p:nvSpPr>
        <p:spPr>
          <a:xfrm>
            <a:off x="434125" y="2147825"/>
            <a:ext cx="8275200" cy="2679300"/>
          </a:xfrm>
          <a:prstGeom prst="snip1Rect">
            <a:avLst>
              <a:gd fmla="val 29467" name="adj"/>
            </a:avLst>
          </a:prstGeom>
          <a:noFill/>
          <a:ln>
            <a:noFill/>
          </a:ln>
        </p:spPr>
      </p:sp>
      <p:sp>
        <p:nvSpPr>
          <p:cNvPr id="211" name="Google Shape;211;p2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2" name="Google Shape;212;p29"/>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3" name="Google Shape;213;p29"/>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14" name="Google Shape;214;p29"/>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guide id="2" orient="horz" pos="1353">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middle">
  <p:cSld name="ONE_COLUMN_TEXT_1_2">
    <p:bg>
      <p:bgPr>
        <a:solidFill>
          <a:schemeClr val="lt1"/>
        </a:solidFill>
      </p:bgPr>
    </p:bg>
    <p:spTree>
      <p:nvGrpSpPr>
        <p:cNvPr id="215" name="Shape 215"/>
        <p:cNvGrpSpPr/>
        <p:nvPr/>
      </p:nvGrpSpPr>
      <p:grpSpPr>
        <a:xfrm>
          <a:off x="0" y="0"/>
          <a:ext cx="0" cy="0"/>
          <a:chOff x="0" y="0"/>
          <a:chExt cx="0" cy="0"/>
        </a:xfrm>
      </p:grpSpPr>
      <p:grpSp>
        <p:nvGrpSpPr>
          <p:cNvPr id="216" name="Google Shape;216;p30"/>
          <p:cNvGrpSpPr/>
          <p:nvPr/>
        </p:nvGrpSpPr>
        <p:grpSpPr>
          <a:xfrm>
            <a:off x="3253950" y="1202208"/>
            <a:ext cx="2632899" cy="904617"/>
            <a:chOff x="3253950" y="1202208"/>
            <a:chExt cx="2632899" cy="904617"/>
          </a:xfrm>
        </p:grpSpPr>
        <p:sp>
          <p:nvSpPr>
            <p:cNvPr id="217" name="Google Shape;217;p30"/>
            <p:cNvSpPr/>
            <p:nvPr/>
          </p:nvSpPr>
          <p:spPr>
            <a:xfrm>
              <a:off x="3253950" y="1202325"/>
              <a:ext cx="2632800" cy="904500"/>
            </a:xfrm>
            <a:prstGeom prst="snip1Rect">
              <a:avLst>
                <a:gd fmla="val 35102"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18" name="Google Shape;218;p30"/>
            <p:cNvSpPr/>
            <p:nvPr/>
          </p:nvSpPr>
          <p:spPr>
            <a:xfrm rot="-6523">
              <a:off x="5570649"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19" name="Google Shape;219;p30"/>
          <p:cNvSpPr txBox="1"/>
          <p:nvPr>
            <p:ph idx="1" type="subTitle"/>
          </p:nvPr>
        </p:nvSpPr>
        <p:spPr>
          <a:xfrm>
            <a:off x="3257163"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20" name="Google Shape;220;p30"/>
          <p:cNvSpPr txBox="1"/>
          <p:nvPr>
            <p:ph idx="2" type="body"/>
          </p:nvPr>
        </p:nvSpPr>
        <p:spPr>
          <a:xfrm>
            <a:off x="3257163"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21" name="Google Shape;221;p30"/>
          <p:cNvSpPr/>
          <p:nvPr>
            <p:ph idx="3" type="pic"/>
          </p:nvPr>
        </p:nvSpPr>
        <p:spPr>
          <a:xfrm>
            <a:off x="434125" y="2147825"/>
            <a:ext cx="8275200" cy="2679300"/>
          </a:xfrm>
          <a:prstGeom prst="snip1Rect">
            <a:avLst>
              <a:gd fmla="val 29467" name="adj"/>
            </a:avLst>
          </a:prstGeom>
          <a:noFill/>
          <a:ln>
            <a:noFill/>
          </a:ln>
        </p:spPr>
      </p:sp>
      <p:sp>
        <p:nvSpPr>
          <p:cNvPr id="222" name="Google Shape;222;p3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23" name="Google Shape;223;p30"/>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4" name="Google Shape;224;p30"/>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25" name="Google Shape;225;p30"/>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23" name="Shape 23"/>
        <p:cNvGrpSpPr/>
        <p:nvPr/>
      </p:nvGrpSpPr>
      <p:grpSpPr>
        <a:xfrm>
          <a:off x="0" y="0"/>
          <a:ext cx="0" cy="0"/>
          <a:chOff x="0" y="0"/>
          <a:chExt cx="0" cy="0"/>
        </a:xfrm>
      </p:grpSpPr>
      <p:sp>
        <p:nvSpPr>
          <p:cNvPr id="24" name="Google Shape;24;p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4"/>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right, long text">
  <p:cSld name="ONE_COLUMN_TEXT_1_1">
    <p:bg>
      <p:bgPr>
        <a:solidFill>
          <a:schemeClr val="lt1"/>
        </a:solidFill>
      </p:bgPr>
    </p:bg>
    <p:spTree>
      <p:nvGrpSpPr>
        <p:cNvPr id="226" name="Shape 226"/>
        <p:cNvGrpSpPr/>
        <p:nvPr/>
      </p:nvGrpSpPr>
      <p:grpSpPr>
        <a:xfrm>
          <a:off x="0" y="0"/>
          <a:ext cx="0" cy="0"/>
          <a:chOff x="0" y="0"/>
          <a:chExt cx="0" cy="0"/>
        </a:xfrm>
      </p:grpSpPr>
      <p:sp>
        <p:nvSpPr>
          <p:cNvPr id="227" name="Google Shape;227;p31"/>
          <p:cNvSpPr/>
          <p:nvPr/>
        </p:nvSpPr>
        <p:spPr>
          <a:xfrm>
            <a:off x="3253825" y="1202325"/>
            <a:ext cx="5453100" cy="904500"/>
          </a:xfrm>
          <a:prstGeom prst="snip1Rect">
            <a:avLst>
              <a:gd fmla="val 3501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28" name="Google Shape;228;p31"/>
          <p:cNvSpPr txBox="1"/>
          <p:nvPr>
            <p:ph idx="1" type="subTitle"/>
          </p:nvPr>
        </p:nvSpPr>
        <p:spPr>
          <a:xfrm>
            <a:off x="3253950" y="1202200"/>
            <a:ext cx="5136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29" name="Google Shape;229;p31"/>
          <p:cNvSpPr/>
          <p:nvPr>
            <p:ph idx="2" type="pic"/>
          </p:nvPr>
        </p:nvSpPr>
        <p:spPr>
          <a:xfrm>
            <a:off x="434125" y="2147825"/>
            <a:ext cx="8275200" cy="2679300"/>
          </a:xfrm>
          <a:prstGeom prst="snip1Rect">
            <a:avLst>
              <a:gd fmla="val 29467" name="adj"/>
            </a:avLst>
          </a:prstGeom>
          <a:noFill/>
          <a:ln>
            <a:noFill/>
          </a:ln>
        </p:spPr>
      </p:sp>
      <p:sp>
        <p:nvSpPr>
          <p:cNvPr id="230" name="Google Shape;230;p31"/>
          <p:cNvSpPr txBox="1"/>
          <p:nvPr>
            <p:ph idx="3" type="body"/>
          </p:nvPr>
        </p:nvSpPr>
        <p:spPr>
          <a:xfrm>
            <a:off x="3253950" y="1460325"/>
            <a:ext cx="54531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31" name="Google Shape;231;p3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32" name="Google Shape;232;p31"/>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3" name="Google Shape;233;p31"/>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34" name="Google Shape;234;p31"/>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35" name="Google Shape;235;p31"/>
          <p:cNvSpPr/>
          <p:nvPr/>
        </p:nvSpPr>
        <p:spPr>
          <a:xfrm rot="-6523">
            <a:off x="8390811"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Tight"/>
                <a:ea typeface="Inter Tight"/>
                <a:cs typeface="Inter Tight"/>
                <a:sym typeface="Inter Tight"/>
              </a:rPr>
              <a:t> </a:t>
            </a:r>
            <a:endParaRPr>
              <a:solidFill>
                <a:schemeClr val="dk1"/>
              </a:solidFill>
              <a:latin typeface="Inter Tight"/>
              <a:ea typeface="Inter Tight"/>
              <a:cs typeface="Inter Tight"/>
              <a:sym typeface="Inter Tigh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
    <p:bg>
      <p:bgPr>
        <a:solidFill>
          <a:schemeClr val="lt1"/>
        </a:solidFill>
      </p:bgPr>
    </p:bg>
    <p:spTree>
      <p:nvGrpSpPr>
        <p:cNvPr id="236" name="Shape 236"/>
        <p:cNvGrpSpPr/>
        <p:nvPr/>
      </p:nvGrpSpPr>
      <p:grpSpPr>
        <a:xfrm>
          <a:off x="0" y="0"/>
          <a:ext cx="0" cy="0"/>
          <a:chOff x="0" y="0"/>
          <a:chExt cx="0" cy="0"/>
        </a:xfrm>
      </p:grpSpPr>
      <p:grpSp>
        <p:nvGrpSpPr>
          <p:cNvPr id="237" name="Google Shape;237;p32"/>
          <p:cNvGrpSpPr/>
          <p:nvPr/>
        </p:nvGrpSpPr>
        <p:grpSpPr>
          <a:xfrm>
            <a:off x="0" y="-444900"/>
            <a:ext cx="9144000" cy="5588500"/>
            <a:chOff x="0" y="-444900"/>
            <a:chExt cx="9144000" cy="5588500"/>
          </a:xfrm>
        </p:grpSpPr>
        <p:grpSp>
          <p:nvGrpSpPr>
            <p:cNvPr id="238" name="Google Shape;238;p32"/>
            <p:cNvGrpSpPr/>
            <p:nvPr/>
          </p:nvGrpSpPr>
          <p:grpSpPr>
            <a:xfrm>
              <a:off x="0" y="100"/>
              <a:ext cx="9144000" cy="5143500"/>
              <a:chOff x="0" y="100"/>
              <a:chExt cx="9144000" cy="5143500"/>
            </a:xfrm>
          </p:grpSpPr>
          <p:sp>
            <p:nvSpPr>
              <p:cNvPr id="239" name="Google Shape;239;p32"/>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40" name="Google Shape;240;p32"/>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grpSp>
        <p:sp>
          <p:nvSpPr>
            <p:cNvPr id="241" name="Google Shape;241;p32"/>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42" name="Google Shape;242;p3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43" name="Google Shape;243;p32"/>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4" name="Google Shape;244;p32"/>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245" name="Google Shape;245;p32"/>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46" name="Google Shape;246;p32"/>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2">
  <p:cSld name="MAIN_POINT">
    <p:bg>
      <p:bgPr>
        <a:solidFill>
          <a:schemeClr val="lt1"/>
        </a:solidFill>
      </p:bgPr>
    </p:bg>
    <p:spTree>
      <p:nvGrpSpPr>
        <p:cNvPr id="247" name="Shape 247"/>
        <p:cNvGrpSpPr/>
        <p:nvPr/>
      </p:nvGrpSpPr>
      <p:grpSpPr>
        <a:xfrm>
          <a:off x="0" y="0"/>
          <a:ext cx="0" cy="0"/>
          <a:chOff x="0" y="0"/>
          <a:chExt cx="0" cy="0"/>
        </a:xfrm>
      </p:grpSpPr>
      <p:sp>
        <p:nvSpPr>
          <p:cNvPr id="248" name="Google Shape;248;p33"/>
          <p:cNvSpPr/>
          <p:nvPr>
            <p:ph idx="2" type="pic"/>
          </p:nvPr>
        </p:nvSpPr>
        <p:spPr>
          <a:xfrm rot="300107">
            <a:off x="4903200" y="846465"/>
            <a:ext cx="3950142" cy="3456249"/>
          </a:xfrm>
          <a:prstGeom prst="snip1Rect">
            <a:avLst>
              <a:gd fmla="val 16667" name="adj"/>
            </a:avLst>
          </a:prstGeom>
          <a:noFill/>
          <a:ln>
            <a:noFill/>
          </a:ln>
        </p:spPr>
      </p:sp>
      <p:sp>
        <p:nvSpPr>
          <p:cNvPr id="249" name="Google Shape;249;p3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0" name="Google Shape;250;p33"/>
          <p:cNvSpPr txBox="1"/>
          <p:nvPr>
            <p:ph type="title"/>
          </p:nvPr>
        </p:nvSpPr>
        <p:spPr>
          <a:xfrm>
            <a:off x="3339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1" name="Google Shape;251;p33"/>
          <p:cNvSpPr txBox="1"/>
          <p:nvPr>
            <p:ph idx="1" type="body"/>
          </p:nvPr>
        </p:nvSpPr>
        <p:spPr>
          <a:xfrm>
            <a:off x="3339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52" name="Google Shape;252;p33"/>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53" name="Google Shape;253;p33"/>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3">
  <p:cSld name="MAIN_POINT_1">
    <p:bg>
      <p:bgPr>
        <a:solidFill>
          <a:schemeClr val="lt1"/>
        </a:solidFill>
      </p:bgPr>
    </p:bg>
    <p:spTree>
      <p:nvGrpSpPr>
        <p:cNvPr id="254" name="Shape 254"/>
        <p:cNvGrpSpPr/>
        <p:nvPr/>
      </p:nvGrpSpPr>
      <p:grpSpPr>
        <a:xfrm>
          <a:off x="0" y="0"/>
          <a:ext cx="0" cy="0"/>
          <a:chOff x="0" y="0"/>
          <a:chExt cx="0" cy="0"/>
        </a:xfrm>
      </p:grpSpPr>
      <p:sp>
        <p:nvSpPr>
          <p:cNvPr id="255" name="Google Shape;255;p34"/>
          <p:cNvSpPr/>
          <p:nvPr>
            <p:ph idx="2" type="pic"/>
          </p:nvPr>
        </p:nvSpPr>
        <p:spPr>
          <a:xfrm rot="-300067">
            <a:off x="550589" y="883785"/>
            <a:ext cx="3630622" cy="3658027"/>
          </a:xfrm>
          <a:prstGeom prst="snip1Rect">
            <a:avLst>
              <a:gd fmla="val 16667" name="adj"/>
            </a:avLst>
          </a:prstGeom>
          <a:noFill/>
          <a:ln>
            <a:noFill/>
          </a:ln>
        </p:spPr>
      </p:sp>
      <p:sp>
        <p:nvSpPr>
          <p:cNvPr id="256" name="Google Shape;256;p34"/>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34"/>
          <p:cNvSpPr txBox="1"/>
          <p:nvPr>
            <p:ph type="title"/>
          </p:nvPr>
        </p:nvSpPr>
        <p:spPr>
          <a:xfrm>
            <a:off x="52046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8" name="Google Shape;258;p34"/>
          <p:cNvSpPr txBox="1"/>
          <p:nvPr>
            <p:ph idx="1" type="body"/>
          </p:nvPr>
        </p:nvSpPr>
        <p:spPr>
          <a:xfrm>
            <a:off x="52046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59" name="Google Shape;259;p34"/>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60" name="Google Shape;260;p34"/>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and descriptions">
  <p:cSld name="SECTION_TITLE_AND_DESCRIPTION">
    <p:bg>
      <p:bgPr>
        <a:solidFill>
          <a:schemeClr val="lt1"/>
        </a:solidFill>
      </p:bgPr>
    </p:bg>
    <p:spTree>
      <p:nvGrpSpPr>
        <p:cNvPr id="261" name="Shape 261"/>
        <p:cNvGrpSpPr/>
        <p:nvPr/>
      </p:nvGrpSpPr>
      <p:grpSpPr>
        <a:xfrm>
          <a:off x="0" y="0"/>
          <a:ext cx="0" cy="0"/>
          <a:chOff x="0" y="0"/>
          <a:chExt cx="0" cy="0"/>
        </a:xfrm>
      </p:grpSpPr>
      <p:sp>
        <p:nvSpPr>
          <p:cNvPr id="262" name="Google Shape;262;p35"/>
          <p:cNvSpPr/>
          <p:nvPr>
            <p:ph idx="2" type="pic"/>
          </p:nvPr>
        </p:nvSpPr>
        <p:spPr>
          <a:xfrm>
            <a:off x="3544863" y="1543050"/>
            <a:ext cx="2057400" cy="2057400"/>
          </a:xfrm>
          <a:prstGeom prst="snip1Rect">
            <a:avLst>
              <a:gd fmla="val 24426" name="adj"/>
            </a:avLst>
          </a:prstGeom>
          <a:noFill/>
          <a:ln>
            <a:noFill/>
          </a:ln>
        </p:spPr>
      </p:sp>
      <p:sp>
        <p:nvSpPr>
          <p:cNvPr id="263" name="Google Shape;263;p35"/>
          <p:cNvSpPr/>
          <p:nvPr>
            <p:ph idx="3" type="pic"/>
          </p:nvPr>
        </p:nvSpPr>
        <p:spPr>
          <a:xfrm>
            <a:off x="6658538" y="1543050"/>
            <a:ext cx="2057400" cy="2057400"/>
          </a:xfrm>
          <a:prstGeom prst="snip1Rect">
            <a:avLst>
              <a:gd fmla="val 24426" name="adj"/>
            </a:avLst>
          </a:prstGeom>
          <a:noFill/>
          <a:ln>
            <a:noFill/>
          </a:ln>
        </p:spPr>
      </p:sp>
      <p:sp>
        <p:nvSpPr>
          <p:cNvPr id="264" name="Google Shape;264;p35"/>
          <p:cNvSpPr/>
          <p:nvPr>
            <p:ph idx="4" type="pic"/>
          </p:nvPr>
        </p:nvSpPr>
        <p:spPr>
          <a:xfrm>
            <a:off x="431200" y="1543050"/>
            <a:ext cx="2057400" cy="2057400"/>
          </a:xfrm>
          <a:prstGeom prst="snip1Rect">
            <a:avLst>
              <a:gd fmla="val 24426" name="adj"/>
            </a:avLst>
          </a:prstGeom>
          <a:noFill/>
          <a:ln>
            <a:noFill/>
          </a:ln>
        </p:spPr>
      </p:sp>
      <p:sp>
        <p:nvSpPr>
          <p:cNvPr id="265" name="Google Shape;265;p3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6" name="Google Shape;266;p3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7" name="Google Shape;267;p35"/>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68" name="Google Shape;268;p35"/>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69" name="Google Shape;269;p35"/>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70" name="Google Shape;270;p3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71" name="Google Shape;271;p3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column bullet points">
  <p:cSld name="CAPTION_ONLY">
    <p:bg>
      <p:bgPr>
        <a:solidFill>
          <a:schemeClr val="lt1"/>
        </a:solidFill>
      </p:bgPr>
    </p:bg>
    <p:spTree>
      <p:nvGrpSpPr>
        <p:cNvPr id="272" name="Shape 272"/>
        <p:cNvGrpSpPr/>
        <p:nvPr/>
      </p:nvGrpSpPr>
      <p:grpSpPr>
        <a:xfrm>
          <a:off x="0" y="0"/>
          <a:ext cx="0" cy="0"/>
          <a:chOff x="0" y="0"/>
          <a:chExt cx="0" cy="0"/>
        </a:xfrm>
      </p:grpSpPr>
      <p:grpSp>
        <p:nvGrpSpPr>
          <p:cNvPr id="273" name="Google Shape;273;p36"/>
          <p:cNvGrpSpPr/>
          <p:nvPr/>
        </p:nvGrpSpPr>
        <p:grpSpPr>
          <a:xfrm>
            <a:off x="0" y="-444900"/>
            <a:ext cx="9144000" cy="5588500"/>
            <a:chOff x="0" y="-444900"/>
            <a:chExt cx="9144000" cy="5588500"/>
          </a:xfrm>
        </p:grpSpPr>
        <p:grpSp>
          <p:nvGrpSpPr>
            <p:cNvPr id="274" name="Google Shape;274;p36"/>
            <p:cNvGrpSpPr/>
            <p:nvPr/>
          </p:nvGrpSpPr>
          <p:grpSpPr>
            <a:xfrm>
              <a:off x="0" y="100"/>
              <a:ext cx="9144000" cy="5143500"/>
              <a:chOff x="0" y="100"/>
              <a:chExt cx="9144000" cy="5143500"/>
            </a:xfrm>
          </p:grpSpPr>
          <p:sp>
            <p:nvSpPr>
              <p:cNvPr id="275" name="Google Shape;275;p3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76" name="Google Shape;276;p3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277" name="Google Shape;277;p3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78" name="Google Shape;278;p3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36"/>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80" name="Google Shape;280;p36"/>
          <p:cNvSpPr txBox="1"/>
          <p:nvPr>
            <p:ph idx="1" type="body"/>
          </p:nvPr>
        </p:nvSpPr>
        <p:spPr>
          <a:xfrm>
            <a:off x="333925"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81" name="Google Shape;281;p36"/>
          <p:cNvSpPr txBox="1"/>
          <p:nvPr>
            <p:ph idx="2" type="body"/>
          </p:nvPr>
        </p:nvSpPr>
        <p:spPr>
          <a:xfrm>
            <a:off x="4595076"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82" name="Google Shape;282;p36"/>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83" name="Google Shape;283;p36"/>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eck for understanding">
  <p:cSld name="CAPTION_ONLY_1">
    <p:bg>
      <p:bgPr>
        <a:solidFill>
          <a:schemeClr val="lt1"/>
        </a:solidFill>
      </p:bgPr>
    </p:bg>
    <p:spTree>
      <p:nvGrpSpPr>
        <p:cNvPr id="284" name="Shape 284"/>
        <p:cNvGrpSpPr/>
        <p:nvPr/>
      </p:nvGrpSpPr>
      <p:grpSpPr>
        <a:xfrm>
          <a:off x="0" y="0"/>
          <a:ext cx="0" cy="0"/>
          <a:chOff x="0" y="0"/>
          <a:chExt cx="0" cy="0"/>
        </a:xfrm>
      </p:grpSpPr>
      <p:grpSp>
        <p:nvGrpSpPr>
          <p:cNvPr id="285" name="Google Shape;285;p37"/>
          <p:cNvGrpSpPr/>
          <p:nvPr/>
        </p:nvGrpSpPr>
        <p:grpSpPr>
          <a:xfrm>
            <a:off x="0" y="-444900"/>
            <a:ext cx="9144000" cy="5588500"/>
            <a:chOff x="0" y="-444900"/>
            <a:chExt cx="9144000" cy="5588500"/>
          </a:xfrm>
        </p:grpSpPr>
        <p:sp>
          <p:nvSpPr>
            <p:cNvPr id="286" name="Google Shape;286;p37"/>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87" name="Google Shape;287;p37"/>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88" name="Google Shape;288;p37"/>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89" name="Google Shape;289;p37"/>
          <p:cNvSpPr txBox="1"/>
          <p:nvPr>
            <p:ph idx="1" type="body"/>
          </p:nvPr>
        </p:nvSpPr>
        <p:spPr>
          <a:xfrm>
            <a:off x="333925" y="3630575"/>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90" name="Google Shape;290;p3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91" name="Google Shape;291;p37"/>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2" name="Google Shape;292;p37"/>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93" name="Google Shape;293;p37"/>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94" name="Google Shape;294;p37"/>
          <p:cNvSpPr txBox="1"/>
          <p:nvPr>
            <p:ph idx="4" type="body"/>
          </p:nvPr>
        </p:nvSpPr>
        <p:spPr>
          <a:xfrm>
            <a:off x="333925" y="31841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95" name="Google Shape;295;p37"/>
          <p:cNvSpPr txBox="1"/>
          <p:nvPr>
            <p:ph idx="5" type="body"/>
          </p:nvPr>
        </p:nvSpPr>
        <p:spPr>
          <a:xfrm>
            <a:off x="333925" y="27377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96" name="Google Shape;296;p37"/>
          <p:cNvSpPr txBox="1"/>
          <p:nvPr>
            <p:ph idx="6" type="body"/>
          </p:nvPr>
        </p:nvSpPr>
        <p:spPr>
          <a:xfrm>
            <a:off x="333925" y="2291377"/>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ype">
  <p:cSld name="BIG_NUMBER">
    <p:bg>
      <p:bgPr>
        <a:solidFill>
          <a:schemeClr val="lt2"/>
        </a:solidFill>
      </p:bgPr>
    </p:bg>
    <p:spTree>
      <p:nvGrpSpPr>
        <p:cNvPr id="297" name="Shape 297"/>
        <p:cNvGrpSpPr/>
        <p:nvPr/>
      </p:nvGrpSpPr>
      <p:grpSpPr>
        <a:xfrm>
          <a:off x="0" y="0"/>
          <a:ext cx="0" cy="0"/>
          <a:chOff x="0" y="0"/>
          <a:chExt cx="0" cy="0"/>
        </a:xfrm>
      </p:grpSpPr>
      <p:sp>
        <p:nvSpPr>
          <p:cNvPr id="298" name="Google Shape;298;p3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99" name="Google Shape;299;p38"/>
          <p:cNvSpPr txBox="1"/>
          <p:nvPr/>
        </p:nvSpPr>
        <p:spPr>
          <a:xfrm>
            <a:off x="2479675" y="2285400"/>
            <a:ext cx="4184700" cy="572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800">
                <a:solidFill>
                  <a:schemeClr val="lt1"/>
                </a:solidFill>
                <a:latin typeface="Inter Tight SemiBold"/>
                <a:ea typeface="Inter Tight SemiBold"/>
                <a:cs typeface="Inter Tight SemiBold"/>
                <a:sym typeface="Inter Tight SemiBold"/>
              </a:rPr>
              <a:t>Questions?</a:t>
            </a:r>
            <a:endParaRPr sz="2800">
              <a:solidFill>
                <a:schemeClr val="lt1"/>
              </a:solidFill>
              <a:latin typeface="Inter Tight SemiBold"/>
              <a:ea typeface="Inter Tight SemiBold"/>
              <a:cs typeface="Inter Tight SemiBold"/>
              <a:sym typeface="Inter Tight SemiBold"/>
            </a:endParaRPr>
          </a:p>
        </p:txBody>
      </p:sp>
      <p:grpSp>
        <p:nvGrpSpPr>
          <p:cNvPr id="300" name="Google Shape;300;p38"/>
          <p:cNvGrpSpPr/>
          <p:nvPr/>
        </p:nvGrpSpPr>
        <p:grpSpPr>
          <a:xfrm rot="300150">
            <a:off x="1277165" y="536719"/>
            <a:ext cx="6594752" cy="4068617"/>
            <a:chOff x="1277284" y="536521"/>
            <a:chExt cx="6594691" cy="4068580"/>
          </a:xfrm>
        </p:grpSpPr>
        <p:grpSp>
          <p:nvGrpSpPr>
            <p:cNvPr id="301" name="Google Shape;301;p38"/>
            <p:cNvGrpSpPr/>
            <p:nvPr/>
          </p:nvGrpSpPr>
          <p:grpSpPr>
            <a:xfrm>
              <a:off x="1277284" y="891662"/>
              <a:ext cx="6594077" cy="3357715"/>
              <a:chOff x="1277284" y="891662"/>
              <a:chExt cx="6594077" cy="3357715"/>
            </a:xfrm>
          </p:grpSpPr>
          <p:sp>
            <p:nvSpPr>
              <p:cNvPr id="302" name="Google Shape;302;p38"/>
              <p:cNvSpPr/>
              <p:nvPr/>
            </p:nvSpPr>
            <p:spPr>
              <a:xfrm rot="-2190">
                <a:off x="6458566" y="1876325"/>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303" name="Google Shape;303;p38"/>
              <p:cNvSpPr/>
              <p:nvPr/>
            </p:nvSpPr>
            <p:spPr>
              <a:xfrm flipH="1" rot="-2453">
                <a:off x="1277283" y="893727"/>
                <a:ext cx="4625401" cy="3354000"/>
              </a:xfrm>
              <a:prstGeom prst="snip1Rect">
                <a:avLst>
                  <a:gd fmla="val 4969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04" name="Google Shape;304;p38"/>
              <p:cNvSpPr/>
              <p:nvPr/>
            </p:nvSpPr>
            <p:spPr>
              <a:xfrm flipH="1" rot="10797547">
                <a:off x="3245660" y="893312"/>
                <a:ext cx="4625701" cy="3354000"/>
              </a:xfrm>
              <a:prstGeom prst="snip1Rect">
                <a:avLst>
                  <a:gd fmla="val 4966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05" name="Google Shape;305;p38"/>
              <p:cNvSpPr/>
              <p:nvPr/>
            </p:nvSpPr>
            <p:spPr>
              <a:xfrm rot="-2190">
                <a:off x="1277395" y="1877958"/>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306" name="Google Shape;306;p38"/>
            <p:cNvSpPr/>
            <p:nvPr/>
          </p:nvSpPr>
          <p:spPr>
            <a:xfrm rot="-4517241">
              <a:off x="1416960" y="705331"/>
              <a:ext cx="1386770" cy="13615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307" name="Google Shape;307;p38"/>
            <p:cNvSpPr/>
            <p:nvPr/>
          </p:nvSpPr>
          <p:spPr>
            <a:xfrm rot="6281922">
              <a:off x="6346470" y="3074659"/>
              <a:ext cx="1384510" cy="1363185"/>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308" name="Google Shape;308;p38"/>
          <p:cNvSpPr txBox="1"/>
          <p:nvPr>
            <p:ph type="title"/>
          </p:nvPr>
        </p:nvSpPr>
        <p:spPr>
          <a:xfrm>
            <a:off x="2479675" y="2285400"/>
            <a:ext cx="41847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9" name="Google Shape;309;p38"/>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10" name="Google Shape;310;p38"/>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type="blank">
  <p:cSld name="BLANK">
    <p:bg>
      <p:bgPr>
        <a:solidFill>
          <a:schemeClr val="lt1"/>
        </a:solidFill>
      </p:bgPr>
    </p:bg>
    <p:spTree>
      <p:nvGrpSpPr>
        <p:cNvPr id="311" name="Shape 311"/>
        <p:cNvGrpSpPr/>
        <p:nvPr/>
      </p:nvGrpSpPr>
      <p:grpSpPr>
        <a:xfrm>
          <a:off x="0" y="0"/>
          <a:ext cx="0" cy="0"/>
          <a:chOff x="0" y="0"/>
          <a:chExt cx="0" cy="0"/>
        </a:xfrm>
      </p:grpSpPr>
      <p:sp>
        <p:nvSpPr>
          <p:cNvPr id="312" name="Google Shape;312;p39"/>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13" name="Google Shape;313;p39"/>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14" name="Google Shape;314;p39"/>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319" name="Shape 319"/>
        <p:cNvGrpSpPr/>
        <p:nvPr/>
      </p:nvGrpSpPr>
      <p:grpSpPr>
        <a:xfrm>
          <a:off x="0" y="0"/>
          <a:ext cx="0" cy="0"/>
          <a:chOff x="0" y="0"/>
          <a:chExt cx="0" cy="0"/>
        </a:xfrm>
      </p:grpSpPr>
      <p:sp>
        <p:nvSpPr>
          <p:cNvPr id="320" name="Google Shape;320;p4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21" name="Google Shape;321;p4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2" name="Google Shape;322;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7" name="Shape 27"/>
        <p:cNvGrpSpPr/>
        <p:nvPr/>
      </p:nvGrpSpPr>
      <p:grpSpPr>
        <a:xfrm>
          <a:off x="0" y="0"/>
          <a:ext cx="0" cy="0"/>
          <a:chOff x="0" y="0"/>
          <a:chExt cx="0" cy="0"/>
        </a:xfrm>
      </p:grpSpPr>
      <p:sp>
        <p:nvSpPr>
          <p:cNvPr id="28" name="Google Shape;28;p5"/>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5"/>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323" name="Shape 323"/>
        <p:cNvGrpSpPr/>
        <p:nvPr/>
      </p:nvGrpSpPr>
      <p:grpSpPr>
        <a:xfrm>
          <a:off x="0" y="0"/>
          <a:ext cx="0" cy="0"/>
          <a:chOff x="0" y="0"/>
          <a:chExt cx="0" cy="0"/>
        </a:xfrm>
      </p:grpSpPr>
      <p:sp>
        <p:nvSpPr>
          <p:cNvPr id="324" name="Google Shape;324;p4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25" name="Google Shape;325;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326" name="Shape 326"/>
        <p:cNvGrpSpPr/>
        <p:nvPr/>
      </p:nvGrpSpPr>
      <p:grpSpPr>
        <a:xfrm>
          <a:off x="0" y="0"/>
          <a:ext cx="0" cy="0"/>
          <a:chOff x="0" y="0"/>
          <a:chExt cx="0" cy="0"/>
        </a:xfrm>
      </p:grpSpPr>
      <p:sp>
        <p:nvSpPr>
          <p:cNvPr id="327" name="Google Shape;327;p4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28" name="Google Shape;328;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29" name="Google Shape;329;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330" name="Shape 330"/>
        <p:cNvGrpSpPr/>
        <p:nvPr/>
      </p:nvGrpSpPr>
      <p:grpSpPr>
        <a:xfrm>
          <a:off x="0" y="0"/>
          <a:ext cx="0" cy="0"/>
          <a:chOff x="0" y="0"/>
          <a:chExt cx="0" cy="0"/>
        </a:xfrm>
      </p:grpSpPr>
      <p:sp>
        <p:nvSpPr>
          <p:cNvPr id="331" name="Google Shape;331;p4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32" name="Google Shape;332;p4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3" name="Google Shape;333;p4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4" name="Google Shape;334;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335" name="Shape 335"/>
        <p:cNvGrpSpPr/>
        <p:nvPr/>
      </p:nvGrpSpPr>
      <p:grpSpPr>
        <a:xfrm>
          <a:off x="0" y="0"/>
          <a:ext cx="0" cy="0"/>
          <a:chOff x="0" y="0"/>
          <a:chExt cx="0" cy="0"/>
        </a:xfrm>
      </p:grpSpPr>
      <p:sp>
        <p:nvSpPr>
          <p:cNvPr id="336" name="Google Shape;336;p4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37" name="Google Shape;337;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38" name="Shape 338"/>
        <p:cNvGrpSpPr/>
        <p:nvPr/>
      </p:nvGrpSpPr>
      <p:grpSpPr>
        <a:xfrm>
          <a:off x="0" y="0"/>
          <a:ext cx="0" cy="0"/>
          <a:chOff x="0" y="0"/>
          <a:chExt cx="0" cy="0"/>
        </a:xfrm>
      </p:grpSpPr>
      <p:sp>
        <p:nvSpPr>
          <p:cNvPr id="339" name="Google Shape;339;p46"/>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0" name="Google Shape;340;p46"/>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1" name="Google Shape;341;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42" name="Shape 342"/>
        <p:cNvGrpSpPr/>
        <p:nvPr/>
      </p:nvGrpSpPr>
      <p:grpSpPr>
        <a:xfrm>
          <a:off x="0" y="0"/>
          <a:ext cx="0" cy="0"/>
          <a:chOff x="0" y="0"/>
          <a:chExt cx="0" cy="0"/>
        </a:xfrm>
      </p:grpSpPr>
      <p:sp>
        <p:nvSpPr>
          <p:cNvPr id="343" name="Google Shape;343;p47"/>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4" name="Google Shape;344;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45" name="Shape 345"/>
        <p:cNvGrpSpPr/>
        <p:nvPr/>
      </p:nvGrpSpPr>
      <p:grpSpPr>
        <a:xfrm>
          <a:off x="0" y="0"/>
          <a:ext cx="0" cy="0"/>
          <a:chOff x="0" y="0"/>
          <a:chExt cx="0" cy="0"/>
        </a:xfrm>
      </p:grpSpPr>
      <p:sp>
        <p:nvSpPr>
          <p:cNvPr id="346" name="Google Shape;346;p4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8"/>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48" name="Google Shape;348;p48"/>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9" name="Google Shape;349;p48"/>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50" name="Google Shape;350;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51" name="Shape 351"/>
        <p:cNvGrpSpPr/>
        <p:nvPr/>
      </p:nvGrpSpPr>
      <p:grpSpPr>
        <a:xfrm>
          <a:off x="0" y="0"/>
          <a:ext cx="0" cy="0"/>
          <a:chOff x="0" y="0"/>
          <a:chExt cx="0" cy="0"/>
        </a:xfrm>
      </p:grpSpPr>
      <p:sp>
        <p:nvSpPr>
          <p:cNvPr id="352" name="Google Shape;352;p4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000"/>
              <a:buNone/>
              <a:defRPr/>
            </a:lvl1pPr>
          </a:lstStyle>
          <a:p/>
        </p:txBody>
      </p:sp>
      <p:sp>
        <p:nvSpPr>
          <p:cNvPr id="353" name="Google Shape;353;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54" name="Shape 354"/>
        <p:cNvGrpSpPr/>
        <p:nvPr/>
      </p:nvGrpSpPr>
      <p:grpSpPr>
        <a:xfrm>
          <a:off x="0" y="0"/>
          <a:ext cx="0" cy="0"/>
          <a:chOff x="0" y="0"/>
          <a:chExt cx="0" cy="0"/>
        </a:xfrm>
      </p:grpSpPr>
      <p:sp>
        <p:nvSpPr>
          <p:cNvPr id="355" name="Google Shape;355;p5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56" name="Google Shape;356;p50"/>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SzPts val="1000"/>
              <a:buChar char="●"/>
              <a:defRPr/>
            </a:lvl1pPr>
            <a:lvl2pPr indent="-279400" lvl="1" marL="914400" algn="ctr">
              <a:spcBef>
                <a:spcPts val="0"/>
              </a:spcBef>
              <a:spcAft>
                <a:spcPts val="0"/>
              </a:spcAft>
              <a:buSzPts val="8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
        <p:nvSpPr>
          <p:cNvPr id="357" name="Google Shape;357;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58" name="Shape 358"/>
        <p:cNvGrpSpPr/>
        <p:nvPr/>
      </p:nvGrpSpPr>
      <p:grpSpPr>
        <a:xfrm>
          <a:off x="0" y="0"/>
          <a:ext cx="0" cy="0"/>
          <a:chOff x="0" y="0"/>
          <a:chExt cx="0" cy="0"/>
        </a:xfrm>
      </p:grpSpPr>
      <p:sp>
        <p:nvSpPr>
          <p:cNvPr id="359" name="Google Shape;359;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32" name="Shape 32"/>
        <p:cNvGrpSpPr/>
        <p:nvPr/>
      </p:nvGrpSpPr>
      <p:grpSpPr>
        <a:xfrm>
          <a:off x="0" y="0"/>
          <a:ext cx="0" cy="0"/>
          <a:chOff x="0" y="0"/>
          <a:chExt cx="0" cy="0"/>
        </a:xfrm>
      </p:grpSpPr>
      <p:sp>
        <p:nvSpPr>
          <p:cNvPr id="33" name="Google Shape;33;p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 name="Google Shape;34;p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360" name="Shape 360"/>
        <p:cNvGrpSpPr/>
        <p:nvPr/>
      </p:nvGrpSpPr>
      <p:grpSpPr>
        <a:xfrm>
          <a:off x="0" y="0"/>
          <a:ext cx="0" cy="0"/>
          <a:chOff x="0" y="0"/>
          <a:chExt cx="0" cy="0"/>
        </a:xfrm>
      </p:grpSpPr>
      <p:sp>
        <p:nvSpPr>
          <p:cNvPr id="361" name="Google Shape;361;p52"/>
          <p:cNvSpPr txBox="1"/>
          <p:nvPr>
            <p:ph type="title"/>
          </p:nvPr>
        </p:nvSpPr>
        <p:spPr>
          <a:xfrm>
            <a:off x="677325" y="1832775"/>
            <a:ext cx="3217200" cy="14841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62" name="Google Shape;362;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63" name="Google Shape;363;p52"/>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4" name="Google Shape;364;p52"/>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5" name="Google Shape;365;p52"/>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6" name="Google Shape;366;p52"/>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7" name="Google Shape;367;p52"/>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68" name="Google Shape;368;p52"/>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69" name="Shape 369"/>
        <p:cNvGrpSpPr/>
        <p:nvPr/>
      </p:nvGrpSpPr>
      <p:grpSpPr>
        <a:xfrm>
          <a:off x="0" y="0"/>
          <a:ext cx="0" cy="0"/>
          <a:chOff x="0" y="0"/>
          <a:chExt cx="0" cy="0"/>
        </a:xfrm>
      </p:grpSpPr>
      <p:sp>
        <p:nvSpPr>
          <p:cNvPr id="370" name="Google Shape;370;p5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371" name="Google Shape;371;p53"/>
          <p:cNvSpPr txBox="1"/>
          <p:nvPr>
            <p:ph idx="1" type="body"/>
          </p:nvPr>
        </p:nvSpPr>
        <p:spPr>
          <a:xfrm>
            <a:off x="311700" y="1152475"/>
            <a:ext cx="44739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2" name="Google Shape;372;p53"/>
          <p:cNvSpPr/>
          <p:nvPr>
            <p:ph idx="2" type="pic"/>
          </p:nvPr>
        </p:nvSpPr>
        <p:spPr>
          <a:xfrm>
            <a:off x="4992024" y="1152775"/>
            <a:ext cx="3840300" cy="3416400"/>
          </a:xfrm>
          <a:prstGeom prst="rect">
            <a:avLst/>
          </a:prstGeom>
          <a:noFill/>
          <a:ln>
            <a:noFill/>
          </a:ln>
        </p:spPr>
      </p:sp>
      <p:sp>
        <p:nvSpPr>
          <p:cNvPr id="373" name="Google Shape;373;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374" name="Shape 374"/>
        <p:cNvGrpSpPr/>
        <p:nvPr/>
      </p:nvGrpSpPr>
      <p:grpSpPr>
        <a:xfrm>
          <a:off x="0" y="0"/>
          <a:ext cx="0" cy="0"/>
          <a:chOff x="0" y="0"/>
          <a:chExt cx="0" cy="0"/>
        </a:xfrm>
      </p:grpSpPr>
      <p:sp>
        <p:nvSpPr>
          <p:cNvPr id="375" name="Google Shape;375;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6" name="Google Shape;376;p54"/>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77" name="Google Shape;377;p54"/>
          <p:cNvSpPr txBox="1"/>
          <p:nvPr>
            <p:ph idx="1" type="body"/>
          </p:nvPr>
        </p:nvSpPr>
        <p:spPr>
          <a:xfrm>
            <a:off x="48315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8" name="Google Shape;378;p54"/>
          <p:cNvSpPr txBox="1"/>
          <p:nvPr>
            <p:ph idx="2" type="body"/>
          </p:nvPr>
        </p:nvSpPr>
        <p:spPr>
          <a:xfrm>
            <a:off x="504800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79" name="Google Shape;379;p54"/>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80" name="Google Shape;380;p54"/>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81" name="Shape 381"/>
        <p:cNvGrpSpPr/>
        <p:nvPr/>
      </p:nvGrpSpPr>
      <p:grpSpPr>
        <a:xfrm>
          <a:off x="0" y="0"/>
          <a:ext cx="0" cy="0"/>
          <a:chOff x="0" y="0"/>
          <a:chExt cx="0" cy="0"/>
        </a:xfrm>
      </p:grpSpPr>
      <p:sp>
        <p:nvSpPr>
          <p:cNvPr id="382" name="Google Shape;382;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83" name="Google Shape;383;p55"/>
          <p:cNvSpPr txBox="1"/>
          <p:nvPr>
            <p:ph idx="1" type="body"/>
          </p:nvPr>
        </p:nvSpPr>
        <p:spPr>
          <a:xfrm>
            <a:off x="4831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84" name="Google Shape;384;p55"/>
          <p:cNvSpPr txBox="1"/>
          <p:nvPr>
            <p:ph idx="2" type="body"/>
          </p:nvPr>
        </p:nvSpPr>
        <p:spPr>
          <a:xfrm>
            <a:off x="334772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85" name="Google Shape;385;p55"/>
          <p:cNvSpPr txBox="1"/>
          <p:nvPr>
            <p:ph idx="3" type="body"/>
          </p:nvPr>
        </p:nvSpPr>
        <p:spPr>
          <a:xfrm>
            <a:off x="62122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86" name="Google Shape;386;p55"/>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87" name="Google Shape;387;p55"/>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88" name="Google Shape;388;p55"/>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89" name="Google Shape;389;p55"/>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90" name="Shape 390"/>
        <p:cNvGrpSpPr/>
        <p:nvPr/>
      </p:nvGrpSpPr>
      <p:grpSpPr>
        <a:xfrm>
          <a:off x="0" y="0"/>
          <a:ext cx="0" cy="0"/>
          <a:chOff x="0" y="0"/>
          <a:chExt cx="0" cy="0"/>
        </a:xfrm>
      </p:grpSpPr>
      <p:sp>
        <p:nvSpPr>
          <p:cNvPr id="391" name="Google Shape;391;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2" name="Google Shape;392;p56"/>
          <p:cNvSpPr txBox="1"/>
          <p:nvPr>
            <p:ph idx="1" type="body"/>
          </p:nvPr>
        </p:nvSpPr>
        <p:spPr>
          <a:xfrm>
            <a:off x="366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93" name="Google Shape;393;p56"/>
          <p:cNvSpPr txBox="1"/>
          <p:nvPr>
            <p:ph idx="2" type="body"/>
          </p:nvPr>
        </p:nvSpPr>
        <p:spPr>
          <a:xfrm>
            <a:off x="4938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94" name="Google Shape;394;p56"/>
          <p:cNvSpPr txBox="1"/>
          <p:nvPr>
            <p:ph idx="3" type="body"/>
          </p:nvPr>
        </p:nvSpPr>
        <p:spPr>
          <a:xfrm>
            <a:off x="366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95" name="Google Shape;395;p56"/>
          <p:cNvSpPr txBox="1"/>
          <p:nvPr>
            <p:ph idx="4" type="body"/>
          </p:nvPr>
        </p:nvSpPr>
        <p:spPr>
          <a:xfrm>
            <a:off x="4938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396" name="Google Shape;396;p56"/>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97" name="Google Shape;397;p56"/>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98" name="Google Shape;398;p56"/>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399" name="Google Shape;399;p56"/>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0" name="Google Shape;400;p56"/>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401" name="Shape 401"/>
        <p:cNvGrpSpPr/>
        <p:nvPr/>
      </p:nvGrpSpPr>
      <p:grpSpPr>
        <a:xfrm>
          <a:off x="0" y="0"/>
          <a:ext cx="0" cy="0"/>
          <a:chOff x="0" y="0"/>
          <a:chExt cx="0" cy="0"/>
        </a:xfrm>
      </p:grpSpPr>
      <p:sp>
        <p:nvSpPr>
          <p:cNvPr id="402" name="Google Shape;402;p5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03" name="Google Shape;403;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4" name="Google Shape;404;p57"/>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405" name="Shape 405"/>
        <p:cNvGrpSpPr/>
        <p:nvPr/>
      </p:nvGrpSpPr>
      <p:grpSpPr>
        <a:xfrm>
          <a:off x="0" y="0"/>
          <a:ext cx="0" cy="0"/>
          <a:chOff x="0" y="0"/>
          <a:chExt cx="0" cy="0"/>
        </a:xfrm>
      </p:grpSpPr>
      <p:sp>
        <p:nvSpPr>
          <p:cNvPr id="406" name="Google Shape;406;p58"/>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7" name="Google Shape;407;p58"/>
          <p:cNvSpPr/>
          <p:nvPr>
            <p:ph idx="2" type="pic"/>
          </p:nvPr>
        </p:nvSpPr>
        <p:spPr>
          <a:xfrm>
            <a:off x="4804825" y="1133300"/>
            <a:ext cx="4027500" cy="2392800"/>
          </a:xfrm>
          <a:prstGeom prst="rect">
            <a:avLst/>
          </a:prstGeom>
          <a:noFill/>
          <a:ln>
            <a:noFill/>
          </a:ln>
        </p:spPr>
      </p:sp>
      <p:sp>
        <p:nvSpPr>
          <p:cNvPr id="408" name="Google Shape;408;p58"/>
          <p:cNvSpPr/>
          <p:nvPr>
            <p:ph idx="3" type="pic"/>
          </p:nvPr>
        </p:nvSpPr>
        <p:spPr>
          <a:xfrm>
            <a:off x="311725" y="1133300"/>
            <a:ext cx="4027500" cy="2392800"/>
          </a:xfrm>
          <a:prstGeom prst="rect">
            <a:avLst/>
          </a:prstGeom>
          <a:noFill/>
          <a:ln>
            <a:noFill/>
          </a:ln>
        </p:spPr>
      </p:sp>
      <p:sp>
        <p:nvSpPr>
          <p:cNvPr id="409" name="Google Shape;409;p58"/>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0" name="Google Shape;410;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11" name="Google Shape;411;p5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12" name="Google Shape;412;p58"/>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13" name="Google Shape;413;p58"/>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414" name="Shape 414"/>
        <p:cNvGrpSpPr/>
        <p:nvPr/>
      </p:nvGrpSpPr>
      <p:grpSpPr>
        <a:xfrm>
          <a:off x="0" y="0"/>
          <a:ext cx="0" cy="0"/>
          <a:chOff x="0" y="0"/>
          <a:chExt cx="0" cy="0"/>
        </a:xfrm>
      </p:grpSpPr>
      <p:sp>
        <p:nvSpPr>
          <p:cNvPr id="415" name="Google Shape;415;p59"/>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6" name="Google Shape;416;p59"/>
          <p:cNvSpPr/>
          <p:nvPr>
            <p:ph idx="2" type="pic"/>
          </p:nvPr>
        </p:nvSpPr>
        <p:spPr>
          <a:xfrm>
            <a:off x="6205225" y="1128325"/>
            <a:ext cx="2627100" cy="2273100"/>
          </a:xfrm>
          <a:prstGeom prst="rect">
            <a:avLst/>
          </a:prstGeom>
          <a:noFill/>
          <a:ln>
            <a:noFill/>
          </a:ln>
        </p:spPr>
      </p:sp>
      <p:sp>
        <p:nvSpPr>
          <p:cNvPr id="417" name="Google Shape;417;p59"/>
          <p:cNvSpPr/>
          <p:nvPr>
            <p:ph idx="3" type="pic"/>
          </p:nvPr>
        </p:nvSpPr>
        <p:spPr>
          <a:xfrm>
            <a:off x="311725" y="1128325"/>
            <a:ext cx="2627100" cy="2273100"/>
          </a:xfrm>
          <a:prstGeom prst="rect">
            <a:avLst/>
          </a:prstGeom>
          <a:noFill/>
          <a:ln>
            <a:noFill/>
          </a:ln>
        </p:spPr>
      </p:sp>
      <p:sp>
        <p:nvSpPr>
          <p:cNvPr id="418" name="Google Shape;418;p59"/>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9" name="Google Shape;419;p59"/>
          <p:cNvSpPr/>
          <p:nvPr>
            <p:ph idx="5" type="pic"/>
          </p:nvPr>
        </p:nvSpPr>
        <p:spPr>
          <a:xfrm>
            <a:off x="3255250" y="1128325"/>
            <a:ext cx="2627100" cy="2273100"/>
          </a:xfrm>
          <a:prstGeom prst="rect">
            <a:avLst/>
          </a:prstGeom>
          <a:noFill/>
          <a:ln>
            <a:noFill/>
          </a:ln>
        </p:spPr>
      </p:sp>
      <p:sp>
        <p:nvSpPr>
          <p:cNvPr id="420" name="Google Shape;420;p59"/>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1" name="Google Shape;421;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22" name="Google Shape;422;p5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23" name="Google Shape;423;p59"/>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24" name="Google Shape;424;p59"/>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25" name="Google Shape;425;p59"/>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426" name="Shape 426"/>
        <p:cNvGrpSpPr/>
        <p:nvPr/>
      </p:nvGrpSpPr>
      <p:grpSpPr>
        <a:xfrm>
          <a:off x="0" y="0"/>
          <a:ext cx="0" cy="0"/>
          <a:chOff x="0" y="0"/>
          <a:chExt cx="0" cy="0"/>
        </a:xfrm>
      </p:grpSpPr>
      <p:sp>
        <p:nvSpPr>
          <p:cNvPr id="427" name="Google Shape;427;p60"/>
          <p:cNvSpPr/>
          <p:nvPr>
            <p:ph idx="2" type="pic"/>
          </p:nvPr>
        </p:nvSpPr>
        <p:spPr>
          <a:xfrm>
            <a:off x="311700" y="445025"/>
            <a:ext cx="8520600" cy="4218300"/>
          </a:xfrm>
          <a:prstGeom prst="rect">
            <a:avLst/>
          </a:prstGeom>
          <a:noFill/>
          <a:ln>
            <a:noFill/>
          </a:ln>
        </p:spPr>
      </p:sp>
      <p:sp>
        <p:nvSpPr>
          <p:cNvPr id="428" name="Google Shape;428;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429" name="Shape 429"/>
        <p:cNvGrpSpPr/>
        <p:nvPr/>
      </p:nvGrpSpPr>
      <p:grpSpPr>
        <a:xfrm>
          <a:off x="0" y="0"/>
          <a:ext cx="0" cy="0"/>
          <a:chOff x="0" y="0"/>
          <a:chExt cx="0" cy="0"/>
        </a:xfrm>
      </p:grpSpPr>
      <p:sp>
        <p:nvSpPr>
          <p:cNvPr id="430" name="Google Shape;430;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1" name="Google Shape;431;p61"/>
          <p:cNvSpPr/>
          <p:nvPr>
            <p:ph idx="2" type="pic"/>
          </p:nvPr>
        </p:nvSpPr>
        <p:spPr>
          <a:xfrm>
            <a:off x="3389600" y="118913"/>
            <a:ext cx="1643700" cy="1535100"/>
          </a:xfrm>
          <a:prstGeom prst="rect">
            <a:avLst/>
          </a:prstGeom>
          <a:noFill/>
          <a:ln>
            <a:noFill/>
          </a:ln>
        </p:spPr>
      </p:sp>
      <p:sp>
        <p:nvSpPr>
          <p:cNvPr id="432" name="Google Shape;432;p61"/>
          <p:cNvSpPr/>
          <p:nvPr>
            <p:ph idx="3" type="pic"/>
          </p:nvPr>
        </p:nvSpPr>
        <p:spPr>
          <a:xfrm>
            <a:off x="5195935" y="118913"/>
            <a:ext cx="1643700" cy="1535100"/>
          </a:xfrm>
          <a:prstGeom prst="rect">
            <a:avLst/>
          </a:prstGeom>
          <a:noFill/>
          <a:ln>
            <a:noFill/>
          </a:ln>
        </p:spPr>
      </p:sp>
      <p:sp>
        <p:nvSpPr>
          <p:cNvPr id="433" name="Google Shape;433;p61"/>
          <p:cNvSpPr/>
          <p:nvPr>
            <p:ph idx="4" type="pic"/>
          </p:nvPr>
        </p:nvSpPr>
        <p:spPr>
          <a:xfrm>
            <a:off x="7002270" y="118913"/>
            <a:ext cx="1643700" cy="1535100"/>
          </a:xfrm>
          <a:prstGeom prst="rect">
            <a:avLst/>
          </a:prstGeom>
          <a:noFill/>
          <a:ln>
            <a:noFill/>
          </a:ln>
        </p:spPr>
      </p:sp>
      <p:sp>
        <p:nvSpPr>
          <p:cNvPr id="434" name="Google Shape;434;p61"/>
          <p:cNvSpPr/>
          <p:nvPr>
            <p:ph idx="5" type="pic"/>
          </p:nvPr>
        </p:nvSpPr>
        <p:spPr>
          <a:xfrm>
            <a:off x="3389588" y="1804212"/>
            <a:ext cx="1643700" cy="1535100"/>
          </a:xfrm>
          <a:prstGeom prst="rect">
            <a:avLst/>
          </a:prstGeom>
          <a:noFill/>
          <a:ln>
            <a:noFill/>
          </a:ln>
        </p:spPr>
      </p:sp>
      <p:sp>
        <p:nvSpPr>
          <p:cNvPr id="435" name="Google Shape;435;p61"/>
          <p:cNvSpPr/>
          <p:nvPr>
            <p:ph idx="6" type="pic"/>
          </p:nvPr>
        </p:nvSpPr>
        <p:spPr>
          <a:xfrm>
            <a:off x="5195922" y="1804212"/>
            <a:ext cx="1643700" cy="1535100"/>
          </a:xfrm>
          <a:prstGeom prst="rect">
            <a:avLst/>
          </a:prstGeom>
          <a:noFill/>
          <a:ln>
            <a:noFill/>
          </a:ln>
        </p:spPr>
      </p:sp>
      <p:sp>
        <p:nvSpPr>
          <p:cNvPr id="436" name="Google Shape;436;p61"/>
          <p:cNvSpPr/>
          <p:nvPr>
            <p:ph idx="7" type="pic"/>
          </p:nvPr>
        </p:nvSpPr>
        <p:spPr>
          <a:xfrm>
            <a:off x="7002257" y="1804212"/>
            <a:ext cx="1643700" cy="1535100"/>
          </a:xfrm>
          <a:prstGeom prst="rect">
            <a:avLst/>
          </a:prstGeom>
          <a:noFill/>
          <a:ln>
            <a:noFill/>
          </a:ln>
        </p:spPr>
      </p:sp>
      <p:sp>
        <p:nvSpPr>
          <p:cNvPr id="437" name="Google Shape;437;p61"/>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38" name="Google Shape;438;p61"/>
          <p:cNvSpPr/>
          <p:nvPr>
            <p:ph idx="8" type="pic"/>
          </p:nvPr>
        </p:nvSpPr>
        <p:spPr>
          <a:xfrm>
            <a:off x="3389588" y="3489487"/>
            <a:ext cx="1643700" cy="1535100"/>
          </a:xfrm>
          <a:prstGeom prst="rect">
            <a:avLst/>
          </a:prstGeom>
          <a:noFill/>
          <a:ln>
            <a:noFill/>
          </a:ln>
        </p:spPr>
      </p:sp>
      <p:sp>
        <p:nvSpPr>
          <p:cNvPr id="439" name="Google Shape;439;p61"/>
          <p:cNvSpPr/>
          <p:nvPr>
            <p:ph idx="9" type="pic"/>
          </p:nvPr>
        </p:nvSpPr>
        <p:spPr>
          <a:xfrm>
            <a:off x="5195922" y="3489487"/>
            <a:ext cx="1643700" cy="1535100"/>
          </a:xfrm>
          <a:prstGeom prst="rect">
            <a:avLst/>
          </a:prstGeom>
          <a:noFill/>
          <a:ln>
            <a:noFill/>
          </a:ln>
        </p:spPr>
      </p:sp>
      <p:sp>
        <p:nvSpPr>
          <p:cNvPr id="440" name="Google Shape;440;p61"/>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3">
    <p:spTree>
      <p:nvGrpSpPr>
        <p:cNvPr id="35" name="Shape 35"/>
        <p:cNvGrpSpPr/>
        <p:nvPr/>
      </p:nvGrpSpPr>
      <p:grpSpPr>
        <a:xfrm>
          <a:off x="0" y="0"/>
          <a:ext cx="0" cy="0"/>
          <a:chOff x="0" y="0"/>
          <a:chExt cx="0" cy="0"/>
        </a:xfrm>
      </p:grpSpPr>
      <p:sp>
        <p:nvSpPr>
          <p:cNvPr id="36" name="Google Shape;36;p7"/>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slide" type="title">
  <p:cSld name="TITLE">
    <p:bg>
      <p:bgPr>
        <a:solidFill>
          <a:schemeClr val="dk1"/>
        </a:solidFill>
      </p:bgPr>
    </p:bg>
    <p:spTree>
      <p:nvGrpSpPr>
        <p:cNvPr id="441" name="Shape 441"/>
        <p:cNvGrpSpPr/>
        <p:nvPr/>
      </p:nvGrpSpPr>
      <p:grpSpPr>
        <a:xfrm>
          <a:off x="0" y="0"/>
          <a:ext cx="0" cy="0"/>
          <a:chOff x="0" y="0"/>
          <a:chExt cx="0" cy="0"/>
        </a:xfrm>
      </p:grpSpPr>
      <p:sp>
        <p:nvSpPr>
          <p:cNvPr id="442" name="Google Shape;442;p62"/>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43" name="Google Shape;443;p62"/>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750"/>
              <a:buNone/>
              <a:defRPr sz="6750">
                <a:solidFill>
                  <a:schemeClr val="lt1"/>
                </a:solidFill>
              </a:defRPr>
            </a:lvl1pPr>
            <a:lvl2pPr lvl="1">
              <a:spcBef>
                <a:spcPts val="0"/>
              </a:spcBef>
              <a:spcAft>
                <a:spcPts val="0"/>
              </a:spcAft>
              <a:buClr>
                <a:schemeClr val="lt1"/>
              </a:buClr>
              <a:buSzPts val="5200"/>
              <a:buNone/>
              <a:defRPr sz="5200">
                <a:solidFill>
                  <a:schemeClr val="lt1"/>
                </a:solidFill>
              </a:defRPr>
            </a:lvl2pPr>
            <a:lvl3pPr lvl="2">
              <a:spcBef>
                <a:spcPts val="0"/>
              </a:spcBef>
              <a:spcAft>
                <a:spcPts val="0"/>
              </a:spcAft>
              <a:buClr>
                <a:schemeClr val="lt1"/>
              </a:buClr>
              <a:buSzPts val="5200"/>
              <a:buNone/>
              <a:defRPr sz="5200">
                <a:solidFill>
                  <a:schemeClr val="lt1"/>
                </a:solidFill>
              </a:defRPr>
            </a:lvl3pPr>
            <a:lvl4pPr lvl="3">
              <a:spcBef>
                <a:spcPts val="0"/>
              </a:spcBef>
              <a:spcAft>
                <a:spcPts val="0"/>
              </a:spcAft>
              <a:buClr>
                <a:schemeClr val="lt1"/>
              </a:buClr>
              <a:buSzPts val="5200"/>
              <a:buNone/>
              <a:defRPr sz="5200">
                <a:solidFill>
                  <a:schemeClr val="lt1"/>
                </a:solidFill>
              </a:defRPr>
            </a:lvl4pPr>
            <a:lvl5pPr lvl="4">
              <a:spcBef>
                <a:spcPts val="0"/>
              </a:spcBef>
              <a:spcAft>
                <a:spcPts val="0"/>
              </a:spcAft>
              <a:buClr>
                <a:schemeClr val="lt1"/>
              </a:buClr>
              <a:buSzPts val="5200"/>
              <a:buNone/>
              <a:defRPr sz="5200">
                <a:solidFill>
                  <a:schemeClr val="lt1"/>
                </a:solidFill>
              </a:defRPr>
            </a:lvl5pPr>
            <a:lvl6pPr lvl="5">
              <a:spcBef>
                <a:spcPts val="0"/>
              </a:spcBef>
              <a:spcAft>
                <a:spcPts val="0"/>
              </a:spcAft>
              <a:buClr>
                <a:schemeClr val="lt1"/>
              </a:buClr>
              <a:buSzPts val="5200"/>
              <a:buNone/>
              <a:defRPr sz="5200">
                <a:solidFill>
                  <a:schemeClr val="lt1"/>
                </a:solidFill>
              </a:defRPr>
            </a:lvl6pPr>
            <a:lvl7pPr lvl="6">
              <a:spcBef>
                <a:spcPts val="0"/>
              </a:spcBef>
              <a:spcAft>
                <a:spcPts val="0"/>
              </a:spcAft>
              <a:buClr>
                <a:schemeClr val="lt1"/>
              </a:buClr>
              <a:buSzPts val="5200"/>
              <a:buNone/>
              <a:defRPr sz="5200">
                <a:solidFill>
                  <a:schemeClr val="lt1"/>
                </a:solidFill>
              </a:defRPr>
            </a:lvl7pPr>
            <a:lvl8pPr lvl="7">
              <a:spcBef>
                <a:spcPts val="0"/>
              </a:spcBef>
              <a:spcAft>
                <a:spcPts val="0"/>
              </a:spcAft>
              <a:buClr>
                <a:schemeClr val="lt1"/>
              </a:buClr>
              <a:buSzPts val="5200"/>
              <a:buNone/>
              <a:defRPr sz="5200">
                <a:solidFill>
                  <a:schemeClr val="lt1"/>
                </a:solidFill>
              </a:defRPr>
            </a:lvl8pPr>
            <a:lvl9pPr lvl="8">
              <a:spcBef>
                <a:spcPts val="0"/>
              </a:spcBef>
              <a:spcAft>
                <a:spcPts val="0"/>
              </a:spcAft>
              <a:buClr>
                <a:schemeClr val="lt1"/>
              </a:buClr>
              <a:buSzPts val="5200"/>
              <a:buNone/>
              <a:defRPr sz="5200">
                <a:solidFill>
                  <a:schemeClr val="lt1"/>
                </a:solidFill>
              </a:defRPr>
            </a:lvl9pPr>
          </a:lstStyle>
          <a:p/>
        </p:txBody>
      </p:sp>
      <p:sp>
        <p:nvSpPr>
          <p:cNvPr id="444" name="Google Shape;444;p62"/>
          <p:cNvSpPr txBox="1"/>
          <p:nvPr>
            <p:ph idx="2" type="subTitle"/>
          </p:nvPr>
        </p:nvSpPr>
        <p:spPr>
          <a:xfrm>
            <a:off x="196950" y="2171250"/>
            <a:ext cx="3986700" cy="55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50"/>
              <a:buFont typeface="DM Sans Medium"/>
              <a:buNone/>
              <a:defRPr sz="1850">
                <a:solidFill>
                  <a:schemeClr val="lt1"/>
                </a:solidFill>
                <a:latin typeface="DM Sans Medium"/>
                <a:ea typeface="DM Sans Medium"/>
                <a:cs typeface="DM Sans Medium"/>
                <a:sym typeface="DM Sans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445" name="Google Shape;445;p62"/>
          <p:cNvSpPr/>
          <p:nvPr>
            <p:ph idx="3" type="pic"/>
          </p:nvPr>
        </p:nvSpPr>
        <p:spPr>
          <a:xfrm>
            <a:off x="4437578" y="2171250"/>
            <a:ext cx="4509600" cy="2775600"/>
          </a:xfrm>
          <a:prstGeom prst="round2DiagRect">
            <a:avLst>
              <a:gd fmla="val 16667" name="adj1"/>
              <a:gd fmla="val 0" name="adj2"/>
            </a:avLst>
          </a:prstGeom>
          <a:noFill/>
          <a:ln>
            <a:noFill/>
          </a:ln>
        </p:spPr>
      </p:sp>
      <p:sp>
        <p:nvSpPr>
          <p:cNvPr id="446" name="Google Shape;446;p62"/>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 type="secHead">
  <p:cSld name="SECTION_HEADER">
    <p:spTree>
      <p:nvGrpSpPr>
        <p:cNvPr id="447" name="Shape 447"/>
        <p:cNvGrpSpPr/>
        <p:nvPr/>
      </p:nvGrpSpPr>
      <p:grpSpPr>
        <a:xfrm>
          <a:off x="0" y="0"/>
          <a:ext cx="0" cy="0"/>
          <a:chOff x="0" y="0"/>
          <a:chExt cx="0" cy="0"/>
        </a:xfrm>
      </p:grpSpPr>
      <p:sp>
        <p:nvSpPr>
          <p:cNvPr id="448" name="Google Shape;448;p63"/>
          <p:cNvSpPr txBox="1"/>
          <p:nvPr>
            <p:ph type="title"/>
          </p:nvPr>
        </p:nvSpPr>
        <p:spPr>
          <a:xfrm>
            <a:off x="511953" y="5885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49" name="Google Shape;449;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0" name="Google Shape;450;p63"/>
          <p:cNvSpPr txBox="1"/>
          <p:nvPr>
            <p:ph idx="2" type="title"/>
          </p:nvPr>
        </p:nvSpPr>
        <p:spPr>
          <a:xfrm>
            <a:off x="511953" y="14303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1" name="Google Shape;451;p63"/>
          <p:cNvSpPr txBox="1"/>
          <p:nvPr>
            <p:ph idx="3" type="title"/>
          </p:nvPr>
        </p:nvSpPr>
        <p:spPr>
          <a:xfrm>
            <a:off x="511953" y="22721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2" name="Google Shape;452;p63"/>
          <p:cNvSpPr txBox="1"/>
          <p:nvPr>
            <p:ph idx="4" type="title"/>
          </p:nvPr>
        </p:nvSpPr>
        <p:spPr>
          <a:xfrm>
            <a:off x="511953" y="31139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3" name="Google Shape;453;p63"/>
          <p:cNvSpPr txBox="1"/>
          <p:nvPr>
            <p:ph idx="5" type="title"/>
          </p:nvPr>
        </p:nvSpPr>
        <p:spPr>
          <a:xfrm>
            <a:off x="511953" y="39557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4" name="Google Shape;454;p63"/>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55" name="Google Shape;455;p63"/>
          <p:cNvSpPr txBox="1"/>
          <p:nvPr>
            <p:ph idx="6"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type="tx">
  <p:cSld name="TITLE_AND_BODY">
    <p:spTree>
      <p:nvGrpSpPr>
        <p:cNvPr id="456" name="Shape 456"/>
        <p:cNvGrpSpPr/>
        <p:nvPr/>
      </p:nvGrpSpPr>
      <p:grpSpPr>
        <a:xfrm>
          <a:off x="0" y="0"/>
          <a:ext cx="0" cy="0"/>
          <a:chOff x="0" y="0"/>
          <a:chExt cx="0" cy="0"/>
        </a:xfrm>
      </p:grpSpPr>
      <p:sp>
        <p:nvSpPr>
          <p:cNvPr id="457" name="Google Shape;457;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8" name="Google Shape;458;p64"/>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1pPr>
            <a:lvl2pPr lvl="1"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2pPr>
            <a:lvl3pPr lvl="2"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3pPr>
            <a:lvl4pPr lvl="3"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4pPr>
            <a:lvl5pPr lvl="4"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5pPr>
            <a:lvl6pPr lvl="5"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6pPr>
            <a:lvl7pPr lvl="6"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7pPr>
            <a:lvl8pPr lvl="7"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8pPr>
            <a:lvl9pPr lvl="8"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9pPr>
          </a:lstStyle>
          <a:p/>
        </p:txBody>
      </p:sp>
      <p:sp>
        <p:nvSpPr>
          <p:cNvPr id="459" name="Google Shape;459;p64"/>
          <p:cNvSpPr txBox="1"/>
          <p:nvPr>
            <p:ph idx="2" type="body"/>
          </p:nvPr>
        </p:nvSpPr>
        <p:spPr>
          <a:xfrm>
            <a:off x="196951" y="196725"/>
            <a:ext cx="18591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60" name="Google Shape;460;p64"/>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TITLE_AND_BODY_1">
    <p:bg>
      <p:bgPr>
        <a:solidFill>
          <a:schemeClr val="dk1"/>
        </a:solidFill>
      </p:bgPr>
    </p:bg>
    <p:spTree>
      <p:nvGrpSpPr>
        <p:cNvPr id="461" name="Shape 461"/>
        <p:cNvGrpSpPr/>
        <p:nvPr/>
      </p:nvGrpSpPr>
      <p:grpSpPr>
        <a:xfrm>
          <a:off x="0" y="0"/>
          <a:ext cx="0" cy="0"/>
          <a:chOff x="0" y="0"/>
          <a:chExt cx="0" cy="0"/>
        </a:xfrm>
      </p:grpSpPr>
      <p:sp>
        <p:nvSpPr>
          <p:cNvPr id="462" name="Google Shape;462;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63" name="Google Shape;463;p65"/>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1pPr>
            <a:lvl2pPr lvl="1"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2pPr>
            <a:lvl3pPr lvl="2"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3pPr>
            <a:lvl4pPr lvl="3"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4pPr>
            <a:lvl5pPr lvl="4"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5pPr>
            <a:lvl6pPr lvl="5"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6pPr>
            <a:lvl7pPr lvl="6"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7pPr>
            <a:lvl8pPr lvl="7"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8pPr>
            <a:lvl9pPr lvl="8"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9pPr>
          </a:lstStyle>
          <a:p/>
        </p:txBody>
      </p:sp>
      <p:sp>
        <p:nvSpPr>
          <p:cNvPr id="464" name="Google Shape;464;p65"/>
          <p:cNvSpPr txBox="1"/>
          <p:nvPr>
            <p:ph idx="2"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65" name="Google Shape;465;p65"/>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1" type="twoColTx">
  <p:cSld name="TITLE_AND_TWO_COLUMNS">
    <p:spTree>
      <p:nvGrpSpPr>
        <p:cNvPr id="466" name="Shape 466"/>
        <p:cNvGrpSpPr/>
        <p:nvPr/>
      </p:nvGrpSpPr>
      <p:grpSpPr>
        <a:xfrm>
          <a:off x="0" y="0"/>
          <a:ext cx="0" cy="0"/>
          <a:chOff x="0" y="0"/>
          <a:chExt cx="0" cy="0"/>
        </a:xfrm>
      </p:grpSpPr>
      <p:sp>
        <p:nvSpPr>
          <p:cNvPr id="467" name="Google Shape;467;p66"/>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468" name="Google Shape;468;p66"/>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a:solidFill>
                  <a:schemeClr val="dk1"/>
                </a:solidFill>
              </a:defRPr>
            </a:lvl1pPr>
            <a:lvl2pPr indent="-292100" lvl="1" marL="914400">
              <a:lnSpc>
                <a:spcPct val="100000"/>
              </a:lnSpc>
              <a:spcBef>
                <a:spcPts val="0"/>
              </a:spcBef>
              <a:spcAft>
                <a:spcPts val="0"/>
              </a:spcAft>
              <a:buClr>
                <a:schemeClr val="dk1"/>
              </a:buClr>
              <a:buSzPts val="1000"/>
              <a:buChar char="○"/>
              <a:defRPr sz="1000">
                <a:solidFill>
                  <a:schemeClr val="dk1"/>
                </a:solidFill>
              </a:defRPr>
            </a:lvl2pPr>
            <a:lvl3pPr indent="-292100" lvl="2" marL="1371600">
              <a:lnSpc>
                <a:spcPct val="100000"/>
              </a:lnSpc>
              <a:spcBef>
                <a:spcPts val="0"/>
              </a:spcBef>
              <a:spcAft>
                <a:spcPts val="0"/>
              </a:spcAft>
              <a:buClr>
                <a:schemeClr val="dk1"/>
              </a:buClr>
              <a:buSzPts val="1000"/>
              <a:buChar char="■"/>
              <a:defRPr>
                <a:solidFill>
                  <a:schemeClr val="dk1"/>
                </a:solidFill>
              </a:defRPr>
            </a:lvl3pPr>
            <a:lvl4pPr indent="-292100" lvl="3" marL="1828800">
              <a:lnSpc>
                <a:spcPct val="100000"/>
              </a:lnSpc>
              <a:spcBef>
                <a:spcPts val="0"/>
              </a:spcBef>
              <a:spcAft>
                <a:spcPts val="0"/>
              </a:spcAft>
              <a:buClr>
                <a:schemeClr val="dk1"/>
              </a:buClr>
              <a:buSzPts val="1000"/>
              <a:buChar char="●"/>
              <a:defRPr>
                <a:solidFill>
                  <a:schemeClr val="dk1"/>
                </a:solidFill>
              </a:defRPr>
            </a:lvl4pPr>
            <a:lvl5pPr indent="-292100" lvl="4" marL="2286000">
              <a:lnSpc>
                <a:spcPct val="100000"/>
              </a:lnSpc>
              <a:spcBef>
                <a:spcPts val="0"/>
              </a:spcBef>
              <a:spcAft>
                <a:spcPts val="0"/>
              </a:spcAft>
              <a:buClr>
                <a:schemeClr val="dk1"/>
              </a:buClr>
              <a:buSzPts val="1000"/>
              <a:buChar char="○"/>
              <a:defRPr>
                <a:solidFill>
                  <a:schemeClr val="dk1"/>
                </a:solidFill>
              </a:defRPr>
            </a:lvl5pPr>
            <a:lvl6pPr indent="-292100" lvl="5" marL="2743200">
              <a:lnSpc>
                <a:spcPct val="100000"/>
              </a:lnSpc>
              <a:spcBef>
                <a:spcPts val="0"/>
              </a:spcBef>
              <a:spcAft>
                <a:spcPts val="0"/>
              </a:spcAft>
              <a:buClr>
                <a:schemeClr val="dk1"/>
              </a:buClr>
              <a:buSzPts val="1000"/>
              <a:buChar char="■"/>
              <a:defRPr>
                <a:solidFill>
                  <a:schemeClr val="dk1"/>
                </a:solidFill>
              </a:defRPr>
            </a:lvl6pPr>
            <a:lvl7pPr indent="-292100" lvl="6" marL="3200400">
              <a:lnSpc>
                <a:spcPct val="100000"/>
              </a:lnSpc>
              <a:spcBef>
                <a:spcPts val="0"/>
              </a:spcBef>
              <a:spcAft>
                <a:spcPts val="0"/>
              </a:spcAft>
              <a:buClr>
                <a:schemeClr val="dk1"/>
              </a:buClr>
              <a:buSzPts val="1000"/>
              <a:buChar char="●"/>
              <a:defRPr>
                <a:solidFill>
                  <a:schemeClr val="dk1"/>
                </a:solidFill>
              </a:defRPr>
            </a:lvl7pPr>
            <a:lvl8pPr indent="-292100" lvl="7" marL="3657600">
              <a:lnSpc>
                <a:spcPct val="100000"/>
              </a:lnSpc>
              <a:spcBef>
                <a:spcPts val="0"/>
              </a:spcBef>
              <a:spcAft>
                <a:spcPts val="0"/>
              </a:spcAft>
              <a:buClr>
                <a:schemeClr val="dk1"/>
              </a:buClr>
              <a:buSzPts val="1000"/>
              <a:buChar char="○"/>
              <a:defRPr>
                <a:solidFill>
                  <a:schemeClr val="dk1"/>
                </a:solidFill>
              </a:defRPr>
            </a:lvl8pPr>
            <a:lvl9pPr indent="-292100" lvl="8" marL="4114800">
              <a:lnSpc>
                <a:spcPct val="100000"/>
              </a:lnSpc>
              <a:spcBef>
                <a:spcPts val="0"/>
              </a:spcBef>
              <a:spcAft>
                <a:spcPts val="0"/>
              </a:spcAft>
              <a:buClr>
                <a:schemeClr val="dk1"/>
              </a:buClr>
              <a:buSzPts val="1000"/>
              <a:buChar char="■"/>
              <a:defRPr>
                <a:solidFill>
                  <a:schemeClr val="dk1"/>
                </a:solidFill>
              </a:defRPr>
            </a:lvl9pPr>
          </a:lstStyle>
          <a:p/>
        </p:txBody>
      </p:sp>
      <p:sp>
        <p:nvSpPr>
          <p:cNvPr id="469" name="Google Shape;469;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70" name="Google Shape;470;p66"/>
          <p:cNvSpPr/>
          <p:nvPr>
            <p:ph idx="2" type="pic"/>
          </p:nvPr>
        </p:nvSpPr>
        <p:spPr>
          <a:xfrm>
            <a:off x="3726325" y="669925"/>
            <a:ext cx="5220900" cy="4276800"/>
          </a:xfrm>
          <a:prstGeom prst="round2DiagRect">
            <a:avLst>
              <a:gd fmla="val 16667" name="adj1"/>
              <a:gd fmla="val 0" name="adj2"/>
            </a:avLst>
          </a:prstGeom>
          <a:noFill/>
          <a:ln>
            <a:noFill/>
          </a:ln>
        </p:spPr>
      </p:sp>
      <p:sp>
        <p:nvSpPr>
          <p:cNvPr id="471" name="Google Shape;471;p66"/>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472" name="Google Shape;472;p66"/>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2">
  <p:cSld name="TITLE_AND_TWO_COLUMNS_1">
    <p:bg>
      <p:bgPr>
        <a:solidFill>
          <a:schemeClr val="dk1"/>
        </a:solidFill>
      </p:bgPr>
    </p:bg>
    <p:spTree>
      <p:nvGrpSpPr>
        <p:cNvPr id="473" name="Shape 473"/>
        <p:cNvGrpSpPr/>
        <p:nvPr/>
      </p:nvGrpSpPr>
      <p:grpSpPr>
        <a:xfrm>
          <a:off x="0" y="0"/>
          <a:ext cx="0" cy="0"/>
          <a:chOff x="0" y="0"/>
          <a:chExt cx="0" cy="0"/>
        </a:xfrm>
      </p:grpSpPr>
      <p:sp>
        <p:nvSpPr>
          <p:cNvPr id="474" name="Google Shape;474;p67"/>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450"/>
              <a:buNone/>
              <a:defRPr>
                <a:solidFill>
                  <a:schemeClr val="lt1"/>
                </a:solidFill>
              </a:defRPr>
            </a:lvl1pPr>
            <a:lvl2pPr lvl="1">
              <a:spcBef>
                <a:spcPts val="0"/>
              </a:spcBef>
              <a:spcAft>
                <a:spcPts val="0"/>
              </a:spcAft>
              <a:buClr>
                <a:schemeClr val="lt1"/>
              </a:buClr>
              <a:buSzPts val="3450"/>
              <a:buNone/>
              <a:defRPr>
                <a:solidFill>
                  <a:schemeClr val="lt1"/>
                </a:solidFill>
              </a:defRPr>
            </a:lvl2pPr>
            <a:lvl3pPr lvl="2">
              <a:spcBef>
                <a:spcPts val="0"/>
              </a:spcBef>
              <a:spcAft>
                <a:spcPts val="0"/>
              </a:spcAft>
              <a:buClr>
                <a:schemeClr val="lt1"/>
              </a:buClr>
              <a:buSzPts val="3450"/>
              <a:buNone/>
              <a:defRPr>
                <a:solidFill>
                  <a:schemeClr val="lt1"/>
                </a:solidFill>
              </a:defRPr>
            </a:lvl3pPr>
            <a:lvl4pPr lvl="3">
              <a:spcBef>
                <a:spcPts val="0"/>
              </a:spcBef>
              <a:spcAft>
                <a:spcPts val="0"/>
              </a:spcAft>
              <a:buClr>
                <a:schemeClr val="lt1"/>
              </a:buClr>
              <a:buSzPts val="3450"/>
              <a:buNone/>
              <a:defRPr>
                <a:solidFill>
                  <a:schemeClr val="lt1"/>
                </a:solidFill>
              </a:defRPr>
            </a:lvl4pPr>
            <a:lvl5pPr lvl="4">
              <a:spcBef>
                <a:spcPts val="0"/>
              </a:spcBef>
              <a:spcAft>
                <a:spcPts val="0"/>
              </a:spcAft>
              <a:buClr>
                <a:schemeClr val="lt1"/>
              </a:buClr>
              <a:buSzPts val="3450"/>
              <a:buNone/>
              <a:defRPr>
                <a:solidFill>
                  <a:schemeClr val="lt1"/>
                </a:solidFill>
              </a:defRPr>
            </a:lvl5pPr>
            <a:lvl6pPr lvl="5">
              <a:spcBef>
                <a:spcPts val="0"/>
              </a:spcBef>
              <a:spcAft>
                <a:spcPts val="0"/>
              </a:spcAft>
              <a:buClr>
                <a:schemeClr val="lt1"/>
              </a:buClr>
              <a:buSzPts val="3450"/>
              <a:buNone/>
              <a:defRPr>
                <a:solidFill>
                  <a:schemeClr val="lt1"/>
                </a:solidFill>
              </a:defRPr>
            </a:lvl6pPr>
            <a:lvl7pPr lvl="6">
              <a:spcBef>
                <a:spcPts val="0"/>
              </a:spcBef>
              <a:spcAft>
                <a:spcPts val="0"/>
              </a:spcAft>
              <a:buClr>
                <a:schemeClr val="lt1"/>
              </a:buClr>
              <a:buSzPts val="3450"/>
              <a:buNone/>
              <a:defRPr>
                <a:solidFill>
                  <a:schemeClr val="lt1"/>
                </a:solidFill>
              </a:defRPr>
            </a:lvl7pPr>
            <a:lvl8pPr lvl="7">
              <a:spcBef>
                <a:spcPts val="0"/>
              </a:spcBef>
              <a:spcAft>
                <a:spcPts val="0"/>
              </a:spcAft>
              <a:buClr>
                <a:schemeClr val="lt1"/>
              </a:buClr>
              <a:buSzPts val="3450"/>
              <a:buNone/>
              <a:defRPr>
                <a:solidFill>
                  <a:schemeClr val="lt1"/>
                </a:solidFill>
              </a:defRPr>
            </a:lvl8pPr>
            <a:lvl9pPr lvl="8">
              <a:spcBef>
                <a:spcPts val="0"/>
              </a:spcBef>
              <a:spcAft>
                <a:spcPts val="0"/>
              </a:spcAft>
              <a:buClr>
                <a:schemeClr val="lt1"/>
              </a:buClr>
              <a:buSzPts val="3450"/>
              <a:buNone/>
              <a:defRPr>
                <a:solidFill>
                  <a:schemeClr val="lt1"/>
                </a:solidFill>
              </a:defRPr>
            </a:lvl9pPr>
          </a:lstStyle>
          <a:p/>
        </p:txBody>
      </p:sp>
      <p:sp>
        <p:nvSpPr>
          <p:cNvPr id="475" name="Google Shape;475;p67"/>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Char char="●"/>
              <a:defRPr>
                <a:solidFill>
                  <a:schemeClr val="lt1"/>
                </a:solidFill>
              </a:defRPr>
            </a:lvl1pPr>
            <a:lvl2pPr indent="-292100" lvl="1" marL="914400">
              <a:lnSpc>
                <a:spcPct val="100000"/>
              </a:lnSpc>
              <a:spcBef>
                <a:spcPts val="0"/>
              </a:spcBef>
              <a:spcAft>
                <a:spcPts val="0"/>
              </a:spcAft>
              <a:buClr>
                <a:schemeClr val="lt1"/>
              </a:buClr>
              <a:buSzPts val="1000"/>
              <a:buChar char="○"/>
              <a:defRPr sz="1000">
                <a:solidFill>
                  <a:schemeClr val="lt1"/>
                </a:solidFill>
              </a:defRPr>
            </a:lvl2pPr>
            <a:lvl3pPr indent="-292100" lvl="2" marL="1371600">
              <a:lnSpc>
                <a:spcPct val="100000"/>
              </a:lnSpc>
              <a:spcBef>
                <a:spcPts val="0"/>
              </a:spcBef>
              <a:spcAft>
                <a:spcPts val="0"/>
              </a:spcAft>
              <a:buClr>
                <a:schemeClr val="lt1"/>
              </a:buClr>
              <a:buSzPts val="1000"/>
              <a:buChar char="■"/>
              <a:defRPr>
                <a:solidFill>
                  <a:schemeClr val="lt1"/>
                </a:solidFill>
              </a:defRPr>
            </a:lvl3pPr>
            <a:lvl4pPr indent="-292100" lvl="3" marL="1828800">
              <a:lnSpc>
                <a:spcPct val="100000"/>
              </a:lnSpc>
              <a:spcBef>
                <a:spcPts val="0"/>
              </a:spcBef>
              <a:spcAft>
                <a:spcPts val="0"/>
              </a:spcAft>
              <a:buClr>
                <a:schemeClr val="lt1"/>
              </a:buClr>
              <a:buSzPts val="1000"/>
              <a:buChar char="●"/>
              <a:defRPr>
                <a:solidFill>
                  <a:schemeClr val="lt1"/>
                </a:solidFill>
              </a:defRPr>
            </a:lvl4pPr>
            <a:lvl5pPr indent="-292100" lvl="4" marL="2286000">
              <a:lnSpc>
                <a:spcPct val="100000"/>
              </a:lnSpc>
              <a:spcBef>
                <a:spcPts val="0"/>
              </a:spcBef>
              <a:spcAft>
                <a:spcPts val="0"/>
              </a:spcAft>
              <a:buClr>
                <a:schemeClr val="lt1"/>
              </a:buClr>
              <a:buSzPts val="1000"/>
              <a:buChar char="○"/>
              <a:defRPr>
                <a:solidFill>
                  <a:schemeClr val="lt1"/>
                </a:solidFill>
              </a:defRPr>
            </a:lvl5pPr>
            <a:lvl6pPr indent="-292100" lvl="5" marL="2743200">
              <a:lnSpc>
                <a:spcPct val="100000"/>
              </a:lnSpc>
              <a:spcBef>
                <a:spcPts val="0"/>
              </a:spcBef>
              <a:spcAft>
                <a:spcPts val="0"/>
              </a:spcAft>
              <a:buClr>
                <a:schemeClr val="lt1"/>
              </a:buClr>
              <a:buSzPts val="1000"/>
              <a:buChar char="■"/>
              <a:defRPr>
                <a:solidFill>
                  <a:schemeClr val="lt1"/>
                </a:solidFill>
              </a:defRPr>
            </a:lvl6pPr>
            <a:lvl7pPr indent="-292100" lvl="6" marL="3200400">
              <a:lnSpc>
                <a:spcPct val="100000"/>
              </a:lnSpc>
              <a:spcBef>
                <a:spcPts val="0"/>
              </a:spcBef>
              <a:spcAft>
                <a:spcPts val="0"/>
              </a:spcAft>
              <a:buClr>
                <a:schemeClr val="lt1"/>
              </a:buClr>
              <a:buSzPts val="1000"/>
              <a:buChar char="●"/>
              <a:defRPr>
                <a:solidFill>
                  <a:schemeClr val="lt1"/>
                </a:solidFill>
              </a:defRPr>
            </a:lvl7pPr>
            <a:lvl8pPr indent="-292100" lvl="7" marL="3657600">
              <a:lnSpc>
                <a:spcPct val="100000"/>
              </a:lnSpc>
              <a:spcBef>
                <a:spcPts val="0"/>
              </a:spcBef>
              <a:spcAft>
                <a:spcPts val="0"/>
              </a:spcAft>
              <a:buClr>
                <a:schemeClr val="lt1"/>
              </a:buClr>
              <a:buSzPts val="1000"/>
              <a:buChar char="○"/>
              <a:defRPr>
                <a:solidFill>
                  <a:schemeClr val="lt1"/>
                </a:solidFill>
              </a:defRPr>
            </a:lvl8pPr>
            <a:lvl9pPr indent="-292100" lvl="8" marL="4114800">
              <a:lnSpc>
                <a:spcPct val="100000"/>
              </a:lnSpc>
              <a:spcBef>
                <a:spcPts val="0"/>
              </a:spcBef>
              <a:spcAft>
                <a:spcPts val="0"/>
              </a:spcAft>
              <a:buClr>
                <a:schemeClr val="lt1"/>
              </a:buClr>
              <a:buSzPts val="1000"/>
              <a:buChar char="■"/>
              <a:defRPr>
                <a:solidFill>
                  <a:schemeClr val="lt1"/>
                </a:solidFill>
              </a:defRPr>
            </a:lvl9pPr>
          </a:lstStyle>
          <a:p/>
        </p:txBody>
      </p:sp>
      <p:sp>
        <p:nvSpPr>
          <p:cNvPr id="476" name="Google Shape;476;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77" name="Google Shape;477;p67"/>
          <p:cNvSpPr/>
          <p:nvPr>
            <p:ph idx="2" type="pic"/>
          </p:nvPr>
        </p:nvSpPr>
        <p:spPr>
          <a:xfrm>
            <a:off x="3726325" y="669925"/>
            <a:ext cx="5220900" cy="4276800"/>
          </a:xfrm>
          <a:prstGeom prst="round2DiagRect">
            <a:avLst>
              <a:gd fmla="val 16667" name="adj1"/>
              <a:gd fmla="val 0" name="adj2"/>
            </a:avLst>
          </a:prstGeom>
          <a:noFill/>
          <a:ln>
            <a:noFill/>
          </a:ln>
        </p:spPr>
      </p:sp>
      <p:sp>
        <p:nvSpPr>
          <p:cNvPr id="478" name="Google Shape;478;p67"/>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479" name="Google Shape;479;p67"/>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
        <p:nvSpPr>
          <p:cNvPr id="480" name="Google Shape;480;p67"/>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chart">
  <p:cSld name="SECTION_TITLE_AND_DESCRIPTION">
    <p:bg>
      <p:bgPr>
        <a:solidFill>
          <a:schemeClr val="lt2"/>
        </a:solidFill>
      </p:bgPr>
    </p:bg>
    <p:spTree>
      <p:nvGrpSpPr>
        <p:cNvPr id="481" name="Shape 481"/>
        <p:cNvGrpSpPr/>
        <p:nvPr/>
      </p:nvGrpSpPr>
      <p:grpSpPr>
        <a:xfrm>
          <a:off x="0" y="0"/>
          <a:ext cx="0" cy="0"/>
          <a:chOff x="0" y="0"/>
          <a:chExt cx="0" cy="0"/>
        </a:xfrm>
      </p:grpSpPr>
      <p:sp>
        <p:nvSpPr>
          <p:cNvPr id="482" name="Google Shape;482;p68"/>
          <p:cNvSpPr/>
          <p:nvPr/>
        </p:nvSpPr>
        <p:spPr>
          <a:xfrm>
            <a:off x="4305000" y="-125"/>
            <a:ext cx="4839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3" name="Google Shape;483;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84" name="Google Shape;484;p68"/>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3450"/>
              <a:buNone/>
              <a:defRPr>
                <a:solidFill>
                  <a:schemeClr val="dk2"/>
                </a:solidFill>
              </a:defRPr>
            </a:lvl1pPr>
            <a:lvl2pPr lvl="1">
              <a:spcBef>
                <a:spcPts val="0"/>
              </a:spcBef>
              <a:spcAft>
                <a:spcPts val="0"/>
              </a:spcAft>
              <a:buClr>
                <a:schemeClr val="dk2"/>
              </a:buClr>
              <a:buSzPts val="3450"/>
              <a:buNone/>
              <a:defRPr>
                <a:solidFill>
                  <a:schemeClr val="dk2"/>
                </a:solidFill>
              </a:defRPr>
            </a:lvl2pPr>
            <a:lvl3pPr lvl="2">
              <a:spcBef>
                <a:spcPts val="0"/>
              </a:spcBef>
              <a:spcAft>
                <a:spcPts val="0"/>
              </a:spcAft>
              <a:buClr>
                <a:schemeClr val="dk2"/>
              </a:buClr>
              <a:buSzPts val="3450"/>
              <a:buNone/>
              <a:defRPr>
                <a:solidFill>
                  <a:schemeClr val="dk2"/>
                </a:solidFill>
              </a:defRPr>
            </a:lvl3pPr>
            <a:lvl4pPr lvl="3">
              <a:spcBef>
                <a:spcPts val="0"/>
              </a:spcBef>
              <a:spcAft>
                <a:spcPts val="0"/>
              </a:spcAft>
              <a:buClr>
                <a:schemeClr val="dk2"/>
              </a:buClr>
              <a:buSzPts val="3450"/>
              <a:buNone/>
              <a:defRPr>
                <a:solidFill>
                  <a:schemeClr val="dk2"/>
                </a:solidFill>
              </a:defRPr>
            </a:lvl4pPr>
            <a:lvl5pPr lvl="4">
              <a:spcBef>
                <a:spcPts val="0"/>
              </a:spcBef>
              <a:spcAft>
                <a:spcPts val="0"/>
              </a:spcAft>
              <a:buClr>
                <a:schemeClr val="dk2"/>
              </a:buClr>
              <a:buSzPts val="3450"/>
              <a:buNone/>
              <a:defRPr>
                <a:solidFill>
                  <a:schemeClr val="dk2"/>
                </a:solidFill>
              </a:defRPr>
            </a:lvl5pPr>
            <a:lvl6pPr lvl="5">
              <a:spcBef>
                <a:spcPts val="0"/>
              </a:spcBef>
              <a:spcAft>
                <a:spcPts val="0"/>
              </a:spcAft>
              <a:buClr>
                <a:schemeClr val="dk2"/>
              </a:buClr>
              <a:buSzPts val="3450"/>
              <a:buNone/>
              <a:defRPr>
                <a:solidFill>
                  <a:schemeClr val="dk2"/>
                </a:solidFill>
              </a:defRPr>
            </a:lvl6pPr>
            <a:lvl7pPr lvl="6">
              <a:spcBef>
                <a:spcPts val="0"/>
              </a:spcBef>
              <a:spcAft>
                <a:spcPts val="0"/>
              </a:spcAft>
              <a:buClr>
                <a:schemeClr val="dk2"/>
              </a:buClr>
              <a:buSzPts val="3450"/>
              <a:buNone/>
              <a:defRPr>
                <a:solidFill>
                  <a:schemeClr val="dk2"/>
                </a:solidFill>
              </a:defRPr>
            </a:lvl7pPr>
            <a:lvl8pPr lvl="7">
              <a:spcBef>
                <a:spcPts val="0"/>
              </a:spcBef>
              <a:spcAft>
                <a:spcPts val="0"/>
              </a:spcAft>
              <a:buClr>
                <a:schemeClr val="dk2"/>
              </a:buClr>
              <a:buSzPts val="3450"/>
              <a:buNone/>
              <a:defRPr>
                <a:solidFill>
                  <a:schemeClr val="dk2"/>
                </a:solidFill>
              </a:defRPr>
            </a:lvl8pPr>
            <a:lvl9pPr lvl="8">
              <a:spcBef>
                <a:spcPts val="0"/>
              </a:spcBef>
              <a:spcAft>
                <a:spcPts val="0"/>
              </a:spcAft>
              <a:buClr>
                <a:schemeClr val="dk2"/>
              </a:buClr>
              <a:buSzPts val="3450"/>
              <a:buNone/>
              <a:defRPr>
                <a:solidFill>
                  <a:schemeClr val="dk2"/>
                </a:solidFill>
              </a:defRPr>
            </a:lvl9pPr>
          </a:lstStyle>
          <a:p/>
        </p:txBody>
      </p:sp>
      <p:sp>
        <p:nvSpPr>
          <p:cNvPr id="485" name="Google Shape;485;p68"/>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a:lvl3pPr>
            <a:lvl4pPr indent="-292100" lvl="3" marL="1828800">
              <a:lnSpc>
                <a:spcPct val="100000"/>
              </a:lnSpc>
              <a:spcBef>
                <a:spcPts val="0"/>
              </a:spcBef>
              <a:spcAft>
                <a:spcPts val="0"/>
              </a:spcAft>
              <a:buSzPts val="1000"/>
              <a:buChar char="●"/>
              <a:defRPr/>
            </a:lvl4pPr>
            <a:lvl5pPr indent="-292100" lvl="4" marL="2286000">
              <a:lnSpc>
                <a:spcPct val="100000"/>
              </a:lnSpc>
              <a:spcBef>
                <a:spcPts val="0"/>
              </a:spcBef>
              <a:spcAft>
                <a:spcPts val="0"/>
              </a:spcAft>
              <a:buSzPts val="1000"/>
              <a:buChar char="○"/>
              <a:defRPr/>
            </a:lvl5pPr>
            <a:lvl6pPr indent="-292100" lvl="5" marL="2743200">
              <a:lnSpc>
                <a:spcPct val="100000"/>
              </a:lnSpc>
              <a:spcBef>
                <a:spcPts val="0"/>
              </a:spcBef>
              <a:spcAft>
                <a:spcPts val="0"/>
              </a:spcAft>
              <a:buSzPts val="1000"/>
              <a:buChar char="■"/>
              <a:defRPr/>
            </a:lvl6pPr>
            <a:lvl7pPr indent="-292100" lvl="6" marL="3200400">
              <a:lnSpc>
                <a:spcPct val="100000"/>
              </a:lnSpc>
              <a:spcBef>
                <a:spcPts val="0"/>
              </a:spcBef>
              <a:spcAft>
                <a:spcPts val="0"/>
              </a:spcAft>
              <a:buSzPts val="1000"/>
              <a:buChar char="●"/>
              <a:defRPr/>
            </a:lvl7pPr>
            <a:lvl8pPr indent="-292100" lvl="7" marL="3657600">
              <a:lnSpc>
                <a:spcPct val="100000"/>
              </a:lnSpc>
              <a:spcBef>
                <a:spcPts val="0"/>
              </a:spcBef>
              <a:spcAft>
                <a:spcPts val="0"/>
              </a:spcAft>
              <a:buSzPts val="1000"/>
              <a:buChar char="○"/>
              <a:defRPr/>
            </a:lvl8pPr>
            <a:lvl9pPr indent="-292100" lvl="8" marL="4114800">
              <a:lnSpc>
                <a:spcPct val="100000"/>
              </a:lnSpc>
              <a:spcBef>
                <a:spcPts val="0"/>
              </a:spcBef>
              <a:spcAft>
                <a:spcPts val="0"/>
              </a:spcAft>
              <a:buSzPts val="1000"/>
              <a:buChar char="■"/>
              <a:defRPr/>
            </a:lvl9pPr>
          </a:lstStyle>
          <a:p/>
        </p:txBody>
      </p:sp>
      <p:sp>
        <p:nvSpPr>
          <p:cNvPr id="486" name="Google Shape;486;p68"/>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487" name="Google Shape;487;p68"/>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endix">
  <p:cSld name="CAPTION_ONLY">
    <p:bg>
      <p:bgPr>
        <a:solidFill>
          <a:schemeClr val="lt2"/>
        </a:solidFill>
      </p:bgPr>
    </p:bg>
    <p:spTree>
      <p:nvGrpSpPr>
        <p:cNvPr id="488" name="Shape 488"/>
        <p:cNvGrpSpPr/>
        <p:nvPr/>
      </p:nvGrpSpPr>
      <p:grpSpPr>
        <a:xfrm>
          <a:off x="0" y="0"/>
          <a:ext cx="0" cy="0"/>
          <a:chOff x="0" y="0"/>
          <a:chExt cx="0" cy="0"/>
        </a:xfrm>
      </p:grpSpPr>
      <p:sp>
        <p:nvSpPr>
          <p:cNvPr id="489" name="Google Shape;489;p6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490" name="Google Shape;490;p69"/>
          <p:cNvSpPr txBox="1"/>
          <p:nvPr>
            <p:ph idx="1" type="body"/>
          </p:nvPr>
        </p:nvSpPr>
        <p:spPr>
          <a:xfrm>
            <a:off x="203000" y="89145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1" name="Google Shape;491;p69"/>
          <p:cNvSpPr txBox="1"/>
          <p:nvPr>
            <p:ph idx="2" type="body"/>
          </p:nvPr>
        </p:nvSpPr>
        <p:spPr>
          <a:xfrm>
            <a:off x="2030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2" name="Google Shape;492;p69"/>
          <p:cNvSpPr txBox="1"/>
          <p:nvPr>
            <p:ph idx="3" type="body"/>
          </p:nvPr>
        </p:nvSpPr>
        <p:spPr>
          <a:xfrm>
            <a:off x="2030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93" name="Google Shape;493;p69"/>
          <p:cNvSpPr txBox="1"/>
          <p:nvPr>
            <p:ph idx="4" type="body"/>
          </p:nvPr>
        </p:nvSpPr>
        <p:spPr>
          <a:xfrm>
            <a:off x="2030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4" name="Google Shape;494;p69"/>
          <p:cNvSpPr txBox="1"/>
          <p:nvPr>
            <p:ph idx="5" type="body"/>
          </p:nvPr>
        </p:nvSpPr>
        <p:spPr>
          <a:xfrm>
            <a:off x="2030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5" name="Google Shape;495;p69"/>
          <p:cNvSpPr txBox="1"/>
          <p:nvPr>
            <p:ph idx="6" type="body"/>
          </p:nvPr>
        </p:nvSpPr>
        <p:spPr>
          <a:xfrm>
            <a:off x="2030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96" name="Google Shape;496;p69"/>
          <p:cNvSpPr txBox="1"/>
          <p:nvPr>
            <p:ph idx="7" type="body"/>
          </p:nvPr>
        </p:nvSpPr>
        <p:spPr>
          <a:xfrm>
            <a:off x="2030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7" name="Google Shape;497;p69"/>
          <p:cNvSpPr txBox="1"/>
          <p:nvPr>
            <p:ph idx="8" type="body"/>
          </p:nvPr>
        </p:nvSpPr>
        <p:spPr>
          <a:xfrm>
            <a:off x="203000" y="386240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498" name="Google Shape;498;p69"/>
          <p:cNvSpPr txBox="1"/>
          <p:nvPr>
            <p:ph idx="9" type="body"/>
          </p:nvPr>
        </p:nvSpPr>
        <p:spPr>
          <a:xfrm>
            <a:off x="2030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499" name="Google Shape;499;p69"/>
          <p:cNvSpPr txBox="1"/>
          <p:nvPr>
            <p:ph idx="13" type="body"/>
          </p:nvPr>
        </p:nvSpPr>
        <p:spPr>
          <a:xfrm>
            <a:off x="32496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0" name="Google Shape;500;p69"/>
          <p:cNvSpPr txBox="1"/>
          <p:nvPr>
            <p:ph idx="14" type="body"/>
          </p:nvPr>
        </p:nvSpPr>
        <p:spPr>
          <a:xfrm>
            <a:off x="32496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1" name="Google Shape;501;p69"/>
          <p:cNvSpPr txBox="1"/>
          <p:nvPr>
            <p:ph idx="15" type="body"/>
          </p:nvPr>
        </p:nvSpPr>
        <p:spPr>
          <a:xfrm>
            <a:off x="32496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02" name="Google Shape;502;p69"/>
          <p:cNvSpPr txBox="1"/>
          <p:nvPr>
            <p:ph idx="16" type="body"/>
          </p:nvPr>
        </p:nvSpPr>
        <p:spPr>
          <a:xfrm>
            <a:off x="32496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3" name="Google Shape;503;p69"/>
          <p:cNvSpPr txBox="1"/>
          <p:nvPr>
            <p:ph idx="17" type="body"/>
          </p:nvPr>
        </p:nvSpPr>
        <p:spPr>
          <a:xfrm>
            <a:off x="32496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4" name="Google Shape;504;p69"/>
          <p:cNvSpPr txBox="1"/>
          <p:nvPr>
            <p:ph idx="18" type="body"/>
          </p:nvPr>
        </p:nvSpPr>
        <p:spPr>
          <a:xfrm>
            <a:off x="32496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05" name="Google Shape;505;p69"/>
          <p:cNvSpPr txBox="1"/>
          <p:nvPr>
            <p:ph idx="19" type="body"/>
          </p:nvPr>
        </p:nvSpPr>
        <p:spPr>
          <a:xfrm>
            <a:off x="32496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6" name="Google Shape;506;p69"/>
          <p:cNvSpPr txBox="1"/>
          <p:nvPr>
            <p:ph idx="20" type="body"/>
          </p:nvPr>
        </p:nvSpPr>
        <p:spPr>
          <a:xfrm>
            <a:off x="32496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7" name="Google Shape;507;p69"/>
          <p:cNvSpPr txBox="1"/>
          <p:nvPr>
            <p:ph idx="21" type="body"/>
          </p:nvPr>
        </p:nvSpPr>
        <p:spPr>
          <a:xfrm>
            <a:off x="32496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08" name="Google Shape;508;p69"/>
          <p:cNvSpPr txBox="1"/>
          <p:nvPr>
            <p:ph idx="22" type="body"/>
          </p:nvPr>
        </p:nvSpPr>
        <p:spPr>
          <a:xfrm>
            <a:off x="62962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09" name="Google Shape;509;p69"/>
          <p:cNvSpPr txBox="1"/>
          <p:nvPr>
            <p:ph idx="23" type="body"/>
          </p:nvPr>
        </p:nvSpPr>
        <p:spPr>
          <a:xfrm>
            <a:off x="62962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0" name="Google Shape;510;p69"/>
          <p:cNvSpPr txBox="1"/>
          <p:nvPr>
            <p:ph idx="24" type="body"/>
          </p:nvPr>
        </p:nvSpPr>
        <p:spPr>
          <a:xfrm>
            <a:off x="62962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11" name="Google Shape;511;p69"/>
          <p:cNvSpPr txBox="1"/>
          <p:nvPr>
            <p:ph idx="25" type="body"/>
          </p:nvPr>
        </p:nvSpPr>
        <p:spPr>
          <a:xfrm>
            <a:off x="62962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2" name="Google Shape;512;p69"/>
          <p:cNvSpPr txBox="1"/>
          <p:nvPr>
            <p:ph idx="26" type="body"/>
          </p:nvPr>
        </p:nvSpPr>
        <p:spPr>
          <a:xfrm>
            <a:off x="62962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3" name="Google Shape;513;p69"/>
          <p:cNvSpPr txBox="1"/>
          <p:nvPr>
            <p:ph idx="27" type="body"/>
          </p:nvPr>
        </p:nvSpPr>
        <p:spPr>
          <a:xfrm>
            <a:off x="62962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14" name="Google Shape;514;p69"/>
          <p:cNvSpPr txBox="1"/>
          <p:nvPr>
            <p:ph idx="28" type="body"/>
          </p:nvPr>
        </p:nvSpPr>
        <p:spPr>
          <a:xfrm>
            <a:off x="62962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5" name="Google Shape;515;p69"/>
          <p:cNvSpPr txBox="1"/>
          <p:nvPr>
            <p:ph idx="29" type="body"/>
          </p:nvPr>
        </p:nvSpPr>
        <p:spPr>
          <a:xfrm>
            <a:off x="62962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516" name="Google Shape;516;p69"/>
          <p:cNvSpPr txBox="1"/>
          <p:nvPr>
            <p:ph idx="30" type="body"/>
          </p:nvPr>
        </p:nvSpPr>
        <p:spPr>
          <a:xfrm>
            <a:off x="6296200" y="4130600"/>
            <a:ext cx="2644800" cy="268200"/>
          </a:xfrm>
          <a:prstGeom prst="rect">
            <a:avLst/>
          </a:prstGeom>
        </p:spPr>
        <p:txBody>
          <a:bodyPr anchorCtr="0" anchor="t" bIns="91425" lIns="91425" spcFirstLastPara="1" rIns="91425" wrap="square" tIns="91425">
            <a:no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517" name="Google Shape;517;p69"/>
          <p:cNvSpPr txBox="1"/>
          <p:nvPr>
            <p:ph idx="31"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518" name="Google Shape;518;p69"/>
          <p:cNvSpPr txBox="1"/>
          <p:nvPr>
            <p:ph idx="3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SzPts val="800"/>
              <a:buChar char="●"/>
              <a:defRPr sz="800"/>
            </a:lvl1pPr>
            <a:lvl2pPr indent="-279400" lvl="1" marL="914400" algn="r">
              <a:spcBef>
                <a:spcPts val="0"/>
              </a:spcBef>
              <a:spcAft>
                <a:spcPts val="0"/>
              </a:spcAft>
              <a:buSzPts val="800"/>
              <a:buChar char="○"/>
              <a:defRPr/>
            </a:lvl2pPr>
            <a:lvl3pPr indent="-279400" lvl="2" marL="1371600" algn="r">
              <a:spcBef>
                <a:spcPts val="0"/>
              </a:spcBef>
              <a:spcAft>
                <a:spcPts val="0"/>
              </a:spcAft>
              <a:buSzPts val="800"/>
              <a:buChar char="■"/>
              <a:defRPr sz="800"/>
            </a:lvl3pPr>
            <a:lvl4pPr indent="-279400" lvl="3" marL="1828800" algn="r">
              <a:spcBef>
                <a:spcPts val="0"/>
              </a:spcBef>
              <a:spcAft>
                <a:spcPts val="0"/>
              </a:spcAft>
              <a:buSzPts val="800"/>
              <a:buChar char="●"/>
              <a:defRPr sz="800"/>
            </a:lvl4pPr>
            <a:lvl5pPr indent="-279400" lvl="4" marL="2286000" algn="r">
              <a:spcBef>
                <a:spcPts val="0"/>
              </a:spcBef>
              <a:spcAft>
                <a:spcPts val="0"/>
              </a:spcAft>
              <a:buSzPts val="800"/>
              <a:buChar char="○"/>
              <a:defRPr sz="800"/>
            </a:lvl5pPr>
            <a:lvl6pPr indent="-279400" lvl="5" marL="2743200" algn="r">
              <a:spcBef>
                <a:spcPts val="0"/>
              </a:spcBef>
              <a:spcAft>
                <a:spcPts val="0"/>
              </a:spcAft>
              <a:buSzPts val="800"/>
              <a:buChar char="■"/>
              <a:defRPr sz="800"/>
            </a:lvl6pPr>
            <a:lvl7pPr indent="-279400" lvl="6" marL="3200400" algn="r">
              <a:spcBef>
                <a:spcPts val="0"/>
              </a:spcBef>
              <a:spcAft>
                <a:spcPts val="0"/>
              </a:spcAft>
              <a:buSzPts val="800"/>
              <a:buChar char="●"/>
              <a:defRPr sz="800"/>
            </a:lvl7pPr>
            <a:lvl8pPr indent="-279400" lvl="7" marL="3657600" algn="r">
              <a:spcBef>
                <a:spcPts val="0"/>
              </a:spcBef>
              <a:spcAft>
                <a:spcPts val="0"/>
              </a:spcAft>
              <a:buSzPts val="800"/>
              <a:buChar char="○"/>
              <a:defRPr sz="800"/>
            </a:lvl8pPr>
            <a:lvl9pPr indent="-279400" lvl="8" marL="4114800" algn="r">
              <a:spcBef>
                <a:spcPts val="0"/>
              </a:spcBef>
              <a:spcAft>
                <a:spcPts val="0"/>
              </a:spcAft>
              <a:buSzPts val="800"/>
              <a:buChar char="■"/>
              <a:defRPr sz="800"/>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p:cSld name="CUSTOM">
    <p:spTree>
      <p:nvGrpSpPr>
        <p:cNvPr id="519" name="Shape 519"/>
        <p:cNvGrpSpPr/>
        <p:nvPr/>
      </p:nvGrpSpPr>
      <p:grpSpPr>
        <a:xfrm>
          <a:off x="0" y="0"/>
          <a:ext cx="0" cy="0"/>
          <a:chOff x="0" y="0"/>
          <a:chExt cx="0" cy="0"/>
        </a:xfrm>
      </p:grpSpPr>
      <p:sp>
        <p:nvSpPr>
          <p:cNvPr id="520" name="Google Shape;520;p7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21" name="Google Shape;521;p70"/>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522" name="Google Shape;522;p70"/>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spTree>
      <p:nvGrpSpPr>
        <p:cNvPr id="526" name="Shape 526"/>
        <p:cNvGrpSpPr/>
        <p:nvPr/>
      </p:nvGrpSpPr>
      <p:grpSpPr>
        <a:xfrm>
          <a:off x="0" y="0"/>
          <a:ext cx="0" cy="0"/>
          <a:chOff x="0" y="0"/>
          <a:chExt cx="0" cy="0"/>
        </a:xfrm>
      </p:grpSpPr>
      <p:sp>
        <p:nvSpPr>
          <p:cNvPr id="527" name="Google Shape;527;p72"/>
          <p:cNvSpPr/>
          <p:nvPr>
            <p:ph idx="2" type="pic"/>
          </p:nvPr>
        </p:nvSpPr>
        <p:spPr>
          <a:xfrm>
            <a:off x="8596800" y="223475"/>
            <a:ext cx="318600" cy="318600"/>
          </a:xfrm>
          <a:prstGeom prst="ellipse">
            <a:avLst/>
          </a:prstGeom>
          <a:noFill/>
          <a:ln>
            <a:noFill/>
          </a:ln>
        </p:spPr>
      </p:sp>
      <p:sp>
        <p:nvSpPr>
          <p:cNvPr id="528" name="Google Shape;528;p72"/>
          <p:cNvSpPr txBox="1"/>
          <p:nvPr>
            <p:ph type="title"/>
          </p:nvPr>
        </p:nvSpPr>
        <p:spPr>
          <a:xfrm>
            <a:off x="3780304" y="889050"/>
            <a:ext cx="4446900" cy="1866000"/>
          </a:xfrm>
          <a:prstGeom prst="rect">
            <a:avLst/>
          </a:prstGeom>
        </p:spPr>
        <p:txBody>
          <a:bodyPr anchorCtr="0" anchor="t" bIns="91425" lIns="91425" spcFirstLastPara="1" rIns="91425" wrap="square" tIns="91425">
            <a:noAutofit/>
          </a:bodyPr>
          <a:lstStyle>
            <a:lvl1pPr lvl="0">
              <a:lnSpc>
                <a:spcPct val="86000"/>
              </a:lnSpc>
              <a:spcBef>
                <a:spcPts val="0"/>
              </a:spcBef>
              <a:spcAft>
                <a:spcPts val="0"/>
              </a:spcAft>
              <a:buSzPts val="7200"/>
              <a:buFont typeface="Nanum Myeongjo"/>
              <a:buNone/>
              <a:defRPr sz="7200"/>
            </a:lvl1pPr>
            <a:lvl2pPr lvl="1">
              <a:lnSpc>
                <a:spcPct val="86000"/>
              </a:lnSpc>
              <a:spcBef>
                <a:spcPts val="0"/>
              </a:spcBef>
              <a:spcAft>
                <a:spcPts val="0"/>
              </a:spcAft>
              <a:buSzPts val="1400"/>
              <a:buNone/>
              <a:defRPr/>
            </a:lvl2pPr>
            <a:lvl3pPr lvl="2">
              <a:lnSpc>
                <a:spcPct val="86000"/>
              </a:lnSpc>
              <a:spcBef>
                <a:spcPts val="0"/>
              </a:spcBef>
              <a:spcAft>
                <a:spcPts val="0"/>
              </a:spcAft>
              <a:buSzPts val="1400"/>
              <a:buNone/>
              <a:defRPr/>
            </a:lvl3pPr>
            <a:lvl4pPr lvl="3">
              <a:lnSpc>
                <a:spcPct val="86000"/>
              </a:lnSpc>
              <a:spcBef>
                <a:spcPts val="0"/>
              </a:spcBef>
              <a:spcAft>
                <a:spcPts val="0"/>
              </a:spcAft>
              <a:buSzPts val="1400"/>
              <a:buNone/>
              <a:defRPr/>
            </a:lvl4pPr>
            <a:lvl5pPr lvl="4">
              <a:lnSpc>
                <a:spcPct val="86000"/>
              </a:lnSpc>
              <a:spcBef>
                <a:spcPts val="0"/>
              </a:spcBef>
              <a:spcAft>
                <a:spcPts val="0"/>
              </a:spcAft>
              <a:buSzPts val="1400"/>
              <a:buNone/>
              <a:defRPr/>
            </a:lvl5pPr>
            <a:lvl6pPr lvl="5">
              <a:lnSpc>
                <a:spcPct val="86000"/>
              </a:lnSpc>
              <a:spcBef>
                <a:spcPts val="0"/>
              </a:spcBef>
              <a:spcAft>
                <a:spcPts val="0"/>
              </a:spcAft>
              <a:buSzPts val="1400"/>
              <a:buNone/>
              <a:defRPr/>
            </a:lvl6pPr>
            <a:lvl7pPr lvl="6">
              <a:lnSpc>
                <a:spcPct val="86000"/>
              </a:lnSpc>
              <a:spcBef>
                <a:spcPts val="0"/>
              </a:spcBef>
              <a:spcAft>
                <a:spcPts val="0"/>
              </a:spcAft>
              <a:buSzPts val="1400"/>
              <a:buNone/>
              <a:defRPr/>
            </a:lvl7pPr>
            <a:lvl8pPr lvl="7">
              <a:lnSpc>
                <a:spcPct val="86000"/>
              </a:lnSpc>
              <a:spcBef>
                <a:spcPts val="0"/>
              </a:spcBef>
              <a:spcAft>
                <a:spcPts val="0"/>
              </a:spcAft>
              <a:buSzPts val="1400"/>
              <a:buNone/>
              <a:defRPr/>
            </a:lvl8pPr>
            <a:lvl9pPr lvl="8">
              <a:lnSpc>
                <a:spcPct val="86000"/>
              </a:lnSpc>
              <a:spcBef>
                <a:spcPts val="0"/>
              </a:spcBef>
              <a:spcAft>
                <a:spcPts val="0"/>
              </a:spcAft>
              <a:buSzPts val="1400"/>
              <a:buNone/>
              <a:defRPr/>
            </a:lvl9pPr>
          </a:lstStyle>
          <a:p/>
        </p:txBody>
      </p:sp>
      <p:sp>
        <p:nvSpPr>
          <p:cNvPr id="529" name="Google Shape;529;p72"/>
          <p:cNvSpPr txBox="1"/>
          <p:nvPr>
            <p:ph idx="3" type="title"/>
          </p:nvPr>
        </p:nvSpPr>
        <p:spPr>
          <a:xfrm>
            <a:off x="3821131" y="38070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0" name="Google Shape;530;p72"/>
          <p:cNvSpPr txBox="1"/>
          <p:nvPr>
            <p:ph idx="1" type="subTitle"/>
          </p:nvPr>
        </p:nvSpPr>
        <p:spPr>
          <a:xfrm>
            <a:off x="3829943" y="4016050"/>
            <a:ext cx="1309200" cy="903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b="0" sz="1000"/>
            </a:lvl1pPr>
            <a:lvl2pPr lvl="1">
              <a:spcBef>
                <a:spcPts val="0"/>
              </a:spcBef>
              <a:spcAft>
                <a:spcPts val="0"/>
              </a:spcAft>
              <a:buSzPts val="1400"/>
              <a:buNone/>
              <a:defRPr b="0"/>
            </a:lvl2pPr>
            <a:lvl3pPr lvl="2">
              <a:spcBef>
                <a:spcPts val="0"/>
              </a:spcBef>
              <a:spcAft>
                <a:spcPts val="0"/>
              </a:spcAft>
              <a:buSzPts val="1400"/>
              <a:buNone/>
              <a:defRPr b="0"/>
            </a:lvl3pPr>
            <a:lvl4pPr lvl="3">
              <a:spcBef>
                <a:spcPts val="0"/>
              </a:spcBef>
              <a:spcAft>
                <a:spcPts val="0"/>
              </a:spcAft>
              <a:buSzPts val="1400"/>
              <a:buNone/>
              <a:defRPr b="0"/>
            </a:lvl4pPr>
            <a:lvl5pPr lvl="4">
              <a:spcBef>
                <a:spcPts val="0"/>
              </a:spcBef>
              <a:spcAft>
                <a:spcPts val="0"/>
              </a:spcAft>
              <a:buSzPts val="1400"/>
              <a:buNone/>
              <a:defRPr b="0"/>
            </a:lvl5pPr>
            <a:lvl6pPr lvl="5">
              <a:spcBef>
                <a:spcPts val="0"/>
              </a:spcBef>
              <a:spcAft>
                <a:spcPts val="0"/>
              </a:spcAft>
              <a:buSzPts val="1400"/>
              <a:buNone/>
              <a:defRPr b="0"/>
            </a:lvl6pPr>
            <a:lvl7pPr lvl="6">
              <a:spcBef>
                <a:spcPts val="0"/>
              </a:spcBef>
              <a:spcAft>
                <a:spcPts val="0"/>
              </a:spcAft>
              <a:buSzPts val="1400"/>
              <a:buNone/>
              <a:defRPr b="0"/>
            </a:lvl7pPr>
            <a:lvl8pPr lvl="7">
              <a:spcBef>
                <a:spcPts val="0"/>
              </a:spcBef>
              <a:spcAft>
                <a:spcPts val="0"/>
              </a:spcAft>
              <a:buSzPts val="1400"/>
              <a:buNone/>
              <a:defRPr b="0"/>
            </a:lvl8pPr>
            <a:lvl9pPr lvl="8">
              <a:spcBef>
                <a:spcPts val="0"/>
              </a:spcBef>
              <a:spcAft>
                <a:spcPts val="0"/>
              </a:spcAft>
              <a:buSzPts val="1400"/>
              <a:buNone/>
              <a:defRPr b="0"/>
            </a:lvl9pPr>
          </a:lstStyle>
          <a:p/>
        </p:txBody>
      </p:sp>
      <p:sp>
        <p:nvSpPr>
          <p:cNvPr id="531" name="Google Shape;531;p72"/>
          <p:cNvSpPr txBox="1"/>
          <p:nvPr>
            <p:ph idx="4" type="subTitle"/>
          </p:nvPr>
        </p:nvSpPr>
        <p:spPr>
          <a:xfrm>
            <a:off x="5258968" y="4016050"/>
            <a:ext cx="1309200" cy="903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b="0" sz="1000"/>
            </a:lvl1pPr>
            <a:lvl2pPr lvl="1">
              <a:spcBef>
                <a:spcPts val="0"/>
              </a:spcBef>
              <a:spcAft>
                <a:spcPts val="0"/>
              </a:spcAft>
              <a:buSzPts val="1400"/>
              <a:buNone/>
              <a:defRPr b="0"/>
            </a:lvl2pPr>
            <a:lvl3pPr lvl="2">
              <a:spcBef>
                <a:spcPts val="0"/>
              </a:spcBef>
              <a:spcAft>
                <a:spcPts val="0"/>
              </a:spcAft>
              <a:buSzPts val="1400"/>
              <a:buNone/>
              <a:defRPr b="0"/>
            </a:lvl3pPr>
            <a:lvl4pPr lvl="3">
              <a:spcBef>
                <a:spcPts val="0"/>
              </a:spcBef>
              <a:spcAft>
                <a:spcPts val="0"/>
              </a:spcAft>
              <a:buSzPts val="1400"/>
              <a:buNone/>
              <a:defRPr b="0"/>
            </a:lvl4pPr>
            <a:lvl5pPr lvl="4">
              <a:spcBef>
                <a:spcPts val="0"/>
              </a:spcBef>
              <a:spcAft>
                <a:spcPts val="0"/>
              </a:spcAft>
              <a:buSzPts val="1400"/>
              <a:buNone/>
              <a:defRPr b="0"/>
            </a:lvl5pPr>
            <a:lvl6pPr lvl="5">
              <a:spcBef>
                <a:spcPts val="0"/>
              </a:spcBef>
              <a:spcAft>
                <a:spcPts val="0"/>
              </a:spcAft>
              <a:buSzPts val="1400"/>
              <a:buNone/>
              <a:defRPr b="0"/>
            </a:lvl6pPr>
            <a:lvl7pPr lvl="6">
              <a:spcBef>
                <a:spcPts val="0"/>
              </a:spcBef>
              <a:spcAft>
                <a:spcPts val="0"/>
              </a:spcAft>
              <a:buSzPts val="1400"/>
              <a:buNone/>
              <a:defRPr b="0"/>
            </a:lvl7pPr>
            <a:lvl8pPr lvl="7">
              <a:spcBef>
                <a:spcPts val="0"/>
              </a:spcBef>
              <a:spcAft>
                <a:spcPts val="0"/>
              </a:spcAft>
              <a:buSzPts val="1400"/>
              <a:buNone/>
              <a:defRPr b="0"/>
            </a:lvl8pPr>
            <a:lvl9pPr lvl="8">
              <a:spcBef>
                <a:spcPts val="0"/>
              </a:spcBef>
              <a:spcAft>
                <a:spcPts val="0"/>
              </a:spcAft>
              <a:buSzPts val="1400"/>
              <a:buNone/>
              <a:defRPr b="0"/>
            </a:lvl9pPr>
          </a:lstStyle>
          <a:p/>
        </p:txBody>
      </p:sp>
      <p:sp>
        <p:nvSpPr>
          <p:cNvPr id="532" name="Google Shape;532;p72"/>
          <p:cNvSpPr/>
          <p:nvPr>
            <p:ph idx="5" type="pic"/>
          </p:nvPr>
        </p:nvSpPr>
        <p:spPr>
          <a:xfrm>
            <a:off x="228600" y="223475"/>
            <a:ext cx="2857200" cy="2348100"/>
          </a:xfrm>
          <a:prstGeom prst="round2SameRect">
            <a:avLst>
              <a:gd fmla="val 4621" name="adj1"/>
              <a:gd fmla="val 0" name="adj2"/>
            </a:avLst>
          </a:prstGeom>
          <a:noFill/>
          <a:ln>
            <a:noFill/>
          </a:ln>
        </p:spPr>
      </p:sp>
      <p:sp>
        <p:nvSpPr>
          <p:cNvPr id="533" name="Google Shape;533;p72"/>
          <p:cNvSpPr/>
          <p:nvPr>
            <p:ph idx="6" type="pic"/>
          </p:nvPr>
        </p:nvSpPr>
        <p:spPr>
          <a:xfrm rot="10800000">
            <a:off x="228600" y="2564446"/>
            <a:ext cx="2857200" cy="2348100"/>
          </a:xfrm>
          <a:prstGeom prst="round2SameRect">
            <a:avLst>
              <a:gd fmla="val 5506" name="adj1"/>
              <a:gd fmla="val 0" name="adj2"/>
            </a:avLst>
          </a:prstGeom>
          <a:noFill/>
          <a:ln>
            <a:noFill/>
          </a:ln>
        </p:spPr>
      </p:sp>
    </p:spTree>
  </p:cSld>
  <p:clrMapOvr>
    <a:masterClrMapping/>
  </p:clrMapOvr>
  <p:extLst>
    <p:ext uri="{DCECCB84-F9BA-43D5-87BE-67443E8EF086}">
      <p15:sldGuideLst>
        <p15:guide id="1" orient="horz" pos="1620">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_1">
    <p:spTree>
      <p:nvGrpSpPr>
        <p:cNvPr id="39" name="Shape 39"/>
        <p:cNvGrpSpPr/>
        <p:nvPr/>
      </p:nvGrpSpPr>
      <p:grpSpPr>
        <a:xfrm>
          <a:off x="0" y="0"/>
          <a:ext cx="0" cy="0"/>
          <a:chOff x="0" y="0"/>
          <a:chExt cx="0" cy="0"/>
        </a:xfrm>
      </p:grpSpPr>
      <p:sp>
        <p:nvSpPr>
          <p:cNvPr id="40" name="Google Shape;40;p8"/>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List of 4" type="secHead">
  <p:cSld name="SECTION_HEADER">
    <p:spTree>
      <p:nvGrpSpPr>
        <p:cNvPr id="534" name="Shape 534"/>
        <p:cNvGrpSpPr/>
        <p:nvPr/>
      </p:nvGrpSpPr>
      <p:grpSpPr>
        <a:xfrm>
          <a:off x="0" y="0"/>
          <a:ext cx="0" cy="0"/>
          <a:chOff x="0" y="0"/>
          <a:chExt cx="0" cy="0"/>
        </a:xfrm>
      </p:grpSpPr>
      <p:sp>
        <p:nvSpPr>
          <p:cNvPr id="535" name="Google Shape;535;p73"/>
          <p:cNvSpPr txBox="1"/>
          <p:nvPr>
            <p:ph type="title"/>
          </p:nvPr>
        </p:nvSpPr>
        <p:spPr>
          <a:xfrm>
            <a:off x="948175" y="797675"/>
            <a:ext cx="2852100" cy="2654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800"/>
              <a:buFont typeface="Albert Sans"/>
              <a:buNone/>
              <a:defRPr sz="4800">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6" name="Google Shape;536;p73"/>
          <p:cNvSpPr txBox="1"/>
          <p:nvPr>
            <p:ph idx="2" type="title"/>
          </p:nvPr>
        </p:nvSpPr>
        <p:spPr>
          <a:xfrm>
            <a:off x="4469650" y="93645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37" name="Google Shape;537;p73"/>
          <p:cNvSpPr txBox="1"/>
          <p:nvPr>
            <p:ph idx="3" type="title"/>
          </p:nvPr>
        </p:nvSpPr>
        <p:spPr>
          <a:xfrm>
            <a:off x="4469650" y="175405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38" name="Google Shape;538;p73"/>
          <p:cNvSpPr txBox="1"/>
          <p:nvPr>
            <p:ph idx="4" type="title"/>
          </p:nvPr>
        </p:nvSpPr>
        <p:spPr>
          <a:xfrm>
            <a:off x="4469650" y="257470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39" name="Google Shape;539;p73"/>
          <p:cNvSpPr txBox="1"/>
          <p:nvPr>
            <p:ph idx="5" type="title"/>
          </p:nvPr>
        </p:nvSpPr>
        <p:spPr>
          <a:xfrm>
            <a:off x="4454025" y="3395350"/>
            <a:ext cx="44532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40" name="Google Shape;540;p73"/>
          <p:cNvSpPr/>
          <p:nvPr>
            <p:ph idx="6" type="pic"/>
          </p:nvPr>
        </p:nvSpPr>
        <p:spPr>
          <a:xfrm>
            <a:off x="8596800" y="223475"/>
            <a:ext cx="318600" cy="318600"/>
          </a:xfrm>
          <a:prstGeom prst="ellipse">
            <a:avLst/>
          </a:prstGeom>
          <a:noFill/>
          <a:ln>
            <a:noFill/>
          </a:ln>
        </p:spPr>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Purple">
  <p:cSld name="CUSTOM">
    <p:bg>
      <p:bgPr>
        <a:solidFill>
          <a:schemeClr val="lt2"/>
        </a:solidFill>
      </p:bgPr>
    </p:bg>
    <p:spTree>
      <p:nvGrpSpPr>
        <p:cNvPr id="541" name="Shape 541"/>
        <p:cNvGrpSpPr/>
        <p:nvPr/>
      </p:nvGrpSpPr>
      <p:grpSpPr>
        <a:xfrm>
          <a:off x="0" y="0"/>
          <a:ext cx="0" cy="0"/>
          <a:chOff x="0" y="0"/>
          <a:chExt cx="0" cy="0"/>
        </a:xfrm>
      </p:grpSpPr>
      <p:sp>
        <p:nvSpPr>
          <p:cNvPr id="542" name="Google Shape;542;p74"/>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543" name="Google Shape;543;p74"/>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4" name="Google Shape;544;p74"/>
          <p:cNvSpPr/>
          <p:nvPr>
            <p:ph idx="2" type="pic"/>
          </p:nvPr>
        </p:nvSpPr>
        <p:spPr>
          <a:xfrm>
            <a:off x="8596800" y="223475"/>
            <a:ext cx="318600" cy="318600"/>
          </a:xfrm>
          <a:prstGeom prst="ellipse">
            <a:avLst/>
          </a:prstGeom>
          <a:noFill/>
          <a:ln>
            <a:noFill/>
          </a:ln>
        </p:spPr>
      </p:sp>
      <p:sp>
        <p:nvSpPr>
          <p:cNvPr id="545" name="Google Shape;545;p74"/>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Green">
  <p:cSld name="CUSTOM_5">
    <p:bg>
      <p:bgPr>
        <a:solidFill>
          <a:schemeClr val="accent1"/>
        </a:solidFill>
      </p:bgPr>
    </p:bg>
    <p:spTree>
      <p:nvGrpSpPr>
        <p:cNvPr id="546" name="Shape 546"/>
        <p:cNvGrpSpPr/>
        <p:nvPr/>
      </p:nvGrpSpPr>
      <p:grpSpPr>
        <a:xfrm>
          <a:off x="0" y="0"/>
          <a:ext cx="0" cy="0"/>
          <a:chOff x="0" y="0"/>
          <a:chExt cx="0" cy="0"/>
        </a:xfrm>
      </p:grpSpPr>
      <p:sp>
        <p:nvSpPr>
          <p:cNvPr id="547" name="Google Shape;547;p75"/>
          <p:cNvSpPr/>
          <p:nvPr>
            <p:ph idx="2" type="pic"/>
          </p:nvPr>
        </p:nvSpPr>
        <p:spPr>
          <a:xfrm>
            <a:off x="8596800" y="223475"/>
            <a:ext cx="318600" cy="318600"/>
          </a:xfrm>
          <a:prstGeom prst="ellipse">
            <a:avLst/>
          </a:prstGeom>
          <a:noFill/>
          <a:ln>
            <a:noFill/>
          </a:ln>
        </p:spPr>
      </p:sp>
      <p:sp>
        <p:nvSpPr>
          <p:cNvPr id="548" name="Google Shape;548;p75"/>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549" name="Google Shape;549;p75"/>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0" name="Google Shape;550;p75"/>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eal">
  <p:cSld name="CUSTOM_5_1">
    <p:bg>
      <p:bgPr>
        <a:solidFill>
          <a:schemeClr val="accent2"/>
        </a:solidFill>
      </p:bgPr>
    </p:bg>
    <p:spTree>
      <p:nvGrpSpPr>
        <p:cNvPr id="551" name="Shape 551"/>
        <p:cNvGrpSpPr/>
        <p:nvPr/>
      </p:nvGrpSpPr>
      <p:grpSpPr>
        <a:xfrm>
          <a:off x="0" y="0"/>
          <a:ext cx="0" cy="0"/>
          <a:chOff x="0" y="0"/>
          <a:chExt cx="0" cy="0"/>
        </a:xfrm>
      </p:grpSpPr>
      <p:sp>
        <p:nvSpPr>
          <p:cNvPr id="552" name="Google Shape;552;p76"/>
          <p:cNvSpPr/>
          <p:nvPr>
            <p:ph idx="2" type="pic"/>
          </p:nvPr>
        </p:nvSpPr>
        <p:spPr>
          <a:xfrm>
            <a:off x="8596800" y="223475"/>
            <a:ext cx="318600" cy="318600"/>
          </a:xfrm>
          <a:prstGeom prst="ellipse">
            <a:avLst/>
          </a:prstGeom>
          <a:noFill/>
          <a:ln>
            <a:noFill/>
          </a:ln>
        </p:spPr>
      </p:sp>
      <p:sp>
        <p:nvSpPr>
          <p:cNvPr id="553" name="Google Shape;553;p76"/>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554" name="Google Shape;554;p76"/>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5" name="Google Shape;555;p7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Blue">
  <p:cSld name="CUSTOM_5_1_1">
    <p:bg>
      <p:bgPr>
        <a:solidFill>
          <a:schemeClr val="accent4"/>
        </a:solidFill>
      </p:bgPr>
    </p:bg>
    <p:spTree>
      <p:nvGrpSpPr>
        <p:cNvPr id="556" name="Shape 556"/>
        <p:cNvGrpSpPr/>
        <p:nvPr/>
      </p:nvGrpSpPr>
      <p:grpSpPr>
        <a:xfrm>
          <a:off x="0" y="0"/>
          <a:ext cx="0" cy="0"/>
          <a:chOff x="0" y="0"/>
          <a:chExt cx="0" cy="0"/>
        </a:xfrm>
      </p:grpSpPr>
      <p:sp>
        <p:nvSpPr>
          <p:cNvPr id="557" name="Google Shape;557;p77"/>
          <p:cNvSpPr/>
          <p:nvPr>
            <p:ph idx="2" type="pic"/>
          </p:nvPr>
        </p:nvSpPr>
        <p:spPr>
          <a:xfrm>
            <a:off x="8596800" y="223475"/>
            <a:ext cx="318600" cy="318600"/>
          </a:xfrm>
          <a:prstGeom prst="ellipse">
            <a:avLst/>
          </a:prstGeom>
          <a:noFill/>
          <a:ln>
            <a:noFill/>
          </a:ln>
        </p:spPr>
      </p:sp>
      <p:sp>
        <p:nvSpPr>
          <p:cNvPr id="558" name="Google Shape;558;p77"/>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559" name="Google Shape;559;p77"/>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0" name="Google Shape;560;p77"/>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ll Quote">
  <p:cSld name="CUSTOM_1">
    <p:bg>
      <p:bgPr>
        <a:solidFill>
          <a:schemeClr val="lt1"/>
        </a:solidFill>
      </p:bgPr>
    </p:bg>
    <p:spTree>
      <p:nvGrpSpPr>
        <p:cNvPr id="561" name="Shape 561"/>
        <p:cNvGrpSpPr/>
        <p:nvPr/>
      </p:nvGrpSpPr>
      <p:grpSpPr>
        <a:xfrm>
          <a:off x="0" y="0"/>
          <a:ext cx="0" cy="0"/>
          <a:chOff x="0" y="0"/>
          <a:chExt cx="0" cy="0"/>
        </a:xfrm>
      </p:grpSpPr>
      <p:sp>
        <p:nvSpPr>
          <p:cNvPr id="562" name="Google Shape;562;p78"/>
          <p:cNvSpPr/>
          <p:nvPr>
            <p:ph idx="2" type="pic"/>
          </p:nvPr>
        </p:nvSpPr>
        <p:spPr>
          <a:xfrm>
            <a:off x="8596800" y="223475"/>
            <a:ext cx="318600" cy="318600"/>
          </a:xfrm>
          <a:prstGeom prst="ellipse">
            <a:avLst/>
          </a:prstGeom>
          <a:noFill/>
          <a:ln>
            <a:noFill/>
          </a:ln>
        </p:spPr>
      </p:sp>
      <p:sp>
        <p:nvSpPr>
          <p:cNvPr id="563" name="Google Shape;563;p78"/>
          <p:cNvSpPr txBox="1"/>
          <p:nvPr>
            <p:ph idx="1" type="subTitle"/>
          </p:nvPr>
        </p:nvSpPr>
        <p:spPr>
          <a:xfrm>
            <a:off x="4627750" y="1204950"/>
            <a:ext cx="2489700" cy="363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64" name="Google Shape;564;p78"/>
          <p:cNvSpPr txBox="1"/>
          <p:nvPr>
            <p:ph idx="3" type="body"/>
          </p:nvPr>
        </p:nvSpPr>
        <p:spPr>
          <a:xfrm>
            <a:off x="4627750" y="1592350"/>
            <a:ext cx="25392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65" name="Google Shape;565;p78"/>
          <p:cNvSpPr/>
          <p:nvPr>
            <p:ph idx="4" type="pic"/>
          </p:nvPr>
        </p:nvSpPr>
        <p:spPr>
          <a:xfrm rot="-5400000">
            <a:off x="1529325" y="1257825"/>
            <a:ext cx="3114600" cy="2619600"/>
          </a:xfrm>
          <a:prstGeom prst="round2SameRect">
            <a:avLst>
              <a:gd fmla="val 3848" name="adj1"/>
              <a:gd fmla="val 0" name="adj2"/>
            </a:avLst>
          </a:prstGeom>
          <a:noFill/>
          <a:ln>
            <a:noFill/>
          </a:ln>
        </p:spPr>
      </p:sp>
      <p:sp>
        <p:nvSpPr>
          <p:cNvPr id="566" name="Google Shape;566;p78"/>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extLst>
    <p:ext uri="{DCECCB84-F9BA-43D5-87BE-67443E8EF086}">
      <p15:sldGuideLst>
        <p15:guide id="1" orient="horz" pos="636">
          <p15:clr>
            <a:srgbClr val="E46962"/>
          </p15:clr>
        </p15:guide>
        <p15:guide id="2" orient="horz" pos="2604">
          <p15:clr>
            <a:srgbClr val="E46962"/>
          </p15:clr>
        </p15:guide>
      </p15:sldGuideLst>
    </p:ext>
  </p:extLst>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Image">
  <p:cSld name="CUSTOM_2">
    <p:bg>
      <p:bgPr>
        <a:solidFill>
          <a:schemeClr val="lt2"/>
        </a:solidFill>
      </p:bgPr>
    </p:bg>
    <p:spTree>
      <p:nvGrpSpPr>
        <p:cNvPr id="567" name="Shape 567"/>
        <p:cNvGrpSpPr/>
        <p:nvPr/>
      </p:nvGrpSpPr>
      <p:grpSpPr>
        <a:xfrm>
          <a:off x="0" y="0"/>
          <a:ext cx="0" cy="0"/>
          <a:chOff x="0" y="0"/>
          <a:chExt cx="0" cy="0"/>
        </a:xfrm>
      </p:grpSpPr>
      <p:sp>
        <p:nvSpPr>
          <p:cNvPr id="568" name="Google Shape;568;p79"/>
          <p:cNvSpPr/>
          <p:nvPr>
            <p:ph idx="2" type="pic"/>
          </p:nvPr>
        </p:nvSpPr>
        <p:spPr>
          <a:xfrm>
            <a:off x="120000" y="114300"/>
            <a:ext cx="8904000" cy="4914900"/>
          </a:xfrm>
          <a:prstGeom prst="roundRect">
            <a:avLst>
              <a:gd fmla="val 2134" name="adj"/>
            </a:avLst>
          </a:prstGeom>
          <a:noFill/>
          <a:ln>
            <a:noFill/>
          </a:ln>
        </p:spPr>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 Content">
  <p:cSld name="CUSTOM_3">
    <p:bg>
      <p:bgPr>
        <a:solidFill>
          <a:schemeClr val="lt1"/>
        </a:solidFill>
      </p:bgPr>
    </p:bg>
    <p:spTree>
      <p:nvGrpSpPr>
        <p:cNvPr id="569" name="Shape 569"/>
        <p:cNvGrpSpPr/>
        <p:nvPr/>
      </p:nvGrpSpPr>
      <p:grpSpPr>
        <a:xfrm>
          <a:off x="0" y="0"/>
          <a:ext cx="0" cy="0"/>
          <a:chOff x="0" y="0"/>
          <a:chExt cx="0" cy="0"/>
        </a:xfrm>
      </p:grpSpPr>
      <p:sp>
        <p:nvSpPr>
          <p:cNvPr id="570" name="Google Shape;570;p80"/>
          <p:cNvSpPr txBox="1"/>
          <p:nvPr>
            <p:ph idx="1" type="body"/>
          </p:nvPr>
        </p:nvSpPr>
        <p:spPr>
          <a:xfrm>
            <a:off x="5235220" y="2573350"/>
            <a:ext cx="3798300" cy="1907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0"/>
              </a:spcBef>
              <a:spcAft>
                <a:spcPts val="0"/>
              </a:spcAft>
              <a:buClr>
                <a:schemeClr val="dk2"/>
              </a:buClr>
              <a:buSzPts val="1400"/>
              <a:buFont typeface="Albert Sans"/>
              <a:buChar char="○"/>
              <a:defRPr u="none">
                <a:solidFill>
                  <a:schemeClr val="dk2"/>
                </a:solidFill>
              </a:defRPr>
            </a:lvl2pPr>
            <a:lvl3pPr indent="-317500" lvl="2" marL="1371600">
              <a:lnSpc>
                <a:spcPct val="115000"/>
              </a:lnSpc>
              <a:spcBef>
                <a:spcPts val="0"/>
              </a:spcBef>
              <a:spcAft>
                <a:spcPts val="0"/>
              </a:spcAft>
              <a:buClr>
                <a:schemeClr val="dk2"/>
              </a:buClr>
              <a:buSzPts val="1400"/>
              <a:buFont typeface="Albert Sans"/>
              <a:buChar char="■"/>
              <a:defRPr u="none">
                <a:solidFill>
                  <a:schemeClr val="dk2"/>
                </a:solidFill>
              </a:defRPr>
            </a:lvl3pPr>
            <a:lvl4pPr indent="-317500" lvl="3" marL="1828800">
              <a:lnSpc>
                <a:spcPct val="115000"/>
              </a:lnSpc>
              <a:spcBef>
                <a:spcPts val="0"/>
              </a:spcBef>
              <a:spcAft>
                <a:spcPts val="0"/>
              </a:spcAft>
              <a:buClr>
                <a:schemeClr val="dk2"/>
              </a:buClr>
              <a:buSzPts val="1400"/>
              <a:buFont typeface="Albert Sans"/>
              <a:buChar char="●"/>
              <a:defRPr u="none">
                <a:solidFill>
                  <a:schemeClr val="dk2"/>
                </a:solidFill>
              </a:defRPr>
            </a:lvl4pPr>
            <a:lvl5pPr indent="-317500" lvl="4" marL="2286000">
              <a:lnSpc>
                <a:spcPct val="115000"/>
              </a:lnSpc>
              <a:spcBef>
                <a:spcPts val="0"/>
              </a:spcBef>
              <a:spcAft>
                <a:spcPts val="0"/>
              </a:spcAft>
              <a:buClr>
                <a:schemeClr val="dk2"/>
              </a:buClr>
              <a:buSzPts val="1400"/>
              <a:buFont typeface="Albert Sans"/>
              <a:buChar char="○"/>
              <a:defRPr u="none">
                <a:solidFill>
                  <a:schemeClr val="dk2"/>
                </a:solidFill>
              </a:defRPr>
            </a:lvl5pPr>
            <a:lvl6pPr indent="-317500" lvl="5" marL="2743200">
              <a:lnSpc>
                <a:spcPct val="115000"/>
              </a:lnSpc>
              <a:spcBef>
                <a:spcPts val="0"/>
              </a:spcBef>
              <a:spcAft>
                <a:spcPts val="0"/>
              </a:spcAft>
              <a:buClr>
                <a:schemeClr val="dk2"/>
              </a:buClr>
              <a:buSzPts val="1400"/>
              <a:buFont typeface="Albert Sans"/>
              <a:buChar char="■"/>
              <a:defRPr u="none">
                <a:solidFill>
                  <a:schemeClr val="dk2"/>
                </a:solidFill>
              </a:defRPr>
            </a:lvl6pPr>
            <a:lvl7pPr indent="-317500" lvl="6" marL="3200400">
              <a:lnSpc>
                <a:spcPct val="115000"/>
              </a:lnSpc>
              <a:spcBef>
                <a:spcPts val="0"/>
              </a:spcBef>
              <a:spcAft>
                <a:spcPts val="0"/>
              </a:spcAft>
              <a:buClr>
                <a:schemeClr val="dk2"/>
              </a:buClr>
              <a:buSzPts val="1400"/>
              <a:buFont typeface="Albert Sans"/>
              <a:buChar char="●"/>
              <a:defRPr u="none">
                <a:solidFill>
                  <a:schemeClr val="dk2"/>
                </a:solidFill>
              </a:defRPr>
            </a:lvl7pPr>
            <a:lvl8pPr indent="-317500" lvl="7" marL="3657600">
              <a:lnSpc>
                <a:spcPct val="115000"/>
              </a:lnSpc>
              <a:spcBef>
                <a:spcPts val="0"/>
              </a:spcBef>
              <a:spcAft>
                <a:spcPts val="0"/>
              </a:spcAft>
              <a:buClr>
                <a:schemeClr val="dk2"/>
              </a:buClr>
              <a:buSzPts val="1400"/>
              <a:buFont typeface="Albert Sans"/>
              <a:buChar char="○"/>
              <a:defRPr u="none">
                <a:solidFill>
                  <a:schemeClr val="dk2"/>
                </a:solidFill>
              </a:defRPr>
            </a:lvl8pPr>
            <a:lvl9pPr indent="-317500" lvl="8" marL="4114800">
              <a:lnSpc>
                <a:spcPct val="115000"/>
              </a:lnSpc>
              <a:spcBef>
                <a:spcPts val="0"/>
              </a:spcBef>
              <a:spcAft>
                <a:spcPts val="0"/>
              </a:spcAft>
              <a:buClr>
                <a:schemeClr val="dk2"/>
              </a:buClr>
              <a:buSzPts val="1400"/>
              <a:buFont typeface="Albert Sans"/>
              <a:buChar char="■"/>
              <a:defRPr u="none">
                <a:solidFill>
                  <a:schemeClr val="dk2"/>
                </a:solidFill>
              </a:defRPr>
            </a:lvl9pPr>
          </a:lstStyle>
          <a:p/>
        </p:txBody>
      </p:sp>
      <p:sp>
        <p:nvSpPr>
          <p:cNvPr id="571" name="Google Shape;571;p80"/>
          <p:cNvSpPr txBox="1"/>
          <p:nvPr>
            <p:ph idx="2" type="body"/>
          </p:nvPr>
        </p:nvSpPr>
        <p:spPr>
          <a:xfrm>
            <a:off x="5235220" y="750863"/>
            <a:ext cx="37299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72" name="Google Shape;572;p80"/>
          <p:cNvSpPr txBox="1"/>
          <p:nvPr>
            <p:ph type="title"/>
          </p:nvPr>
        </p:nvSpPr>
        <p:spPr>
          <a:xfrm>
            <a:off x="5257467"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3" name="Google Shape;573;p80"/>
          <p:cNvSpPr/>
          <p:nvPr>
            <p:ph idx="3" type="pic"/>
          </p:nvPr>
        </p:nvSpPr>
        <p:spPr>
          <a:xfrm>
            <a:off x="8596800" y="223475"/>
            <a:ext cx="318600" cy="318600"/>
          </a:xfrm>
          <a:prstGeom prst="ellipse">
            <a:avLst/>
          </a:prstGeom>
          <a:noFill/>
          <a:ln>
            <a:noFill/>
          </a:ln>
        </p:spPr>
      </p:sp>
      <p:sp>
        <p:nvSpPr>
          <p:cNvPr id="574" name="Google Shape;574;p80"/>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5" name="Google Shape;575;p80"/>
          <p:cNvSpPr/>
          <p:nvPr>
            <p:ph idx="5" type="pic"/>
          </p:nvPr>
        </p:nvSpPr>
        <p:spPr>
          <a:xfrm rot="10800000">
            <a:off x="228600" y="2561290"/>
            <a:ext cx="2262600" cy="2348400"/>
          </a:xfrm>
          <a:prstGeom prst="round1Rect">
            <a:avLst>
              <a:gd fmla="val 4873" name="adj"/>
            </a:avLst>
          </a:prstGeom>
          <a:noFill/>
          <a:ln>
            <a:noFill/>
          </a:ln>
        </p:spPr>
      </p:sp>
      <p:sp>
        <p:nvSpPr>
          <p:cNvPr id="576" name="Google Shape;576;p80"/>
          <p:cNvSpPr/>
          <p:nvPr>
            <p:ph idx="6" type="pic"/>
          </p:nvPr>
        </p:nvSpPr>
        <p:spPr>
          <a:xfrm>
            <a:off x="2486554" y="223525"/>
            <a:ext cx="2262600" cy="2348400"/>
          </a:xfrm>
          <a:prstGeom prst="round1Rect">
            <a:avLst>
              <a:gd fmla="val 4873" name="adj"/>
            </a:avLst>
          </a:prstGeom>
          <a:noFill/>
          <a:ln>
            <a:noFill/>
          </a:ln>
        </p:spPr>
      </p:sp>
      <p:sp>
        <p:nvSpPr>
          <p:cNvPr id="577" name="Google Shape;577;p80"/>
          <p:cNvSpPr/>
          <p:nvPr>
            <p:ph idx="7" type="pic"/>
          </p:nvPr>
        </p:nvSpPr>
        <p:spPr>
          <a:xfrm flipH="1" rot="10800000">
            <a:off x="2486554" y="2561290"/>
            <a:ext cx="2262600" cy="2348400"/>
          </a:xfrm>
          <a:prstGeom prst="round1Rect">
            <a:avLst>
              <a:gd fmla="val 4873" name="adj"/>
            </a:avLst>
          </a:prstGeom>
          <a:noFill/>
          <a:ln>
            <a:noFill/>
          </a:ln>
        </p:spPr>
      </p:sp>
      <p:sp>
        <p:nvSpPr>
          <p:cNvPr id="578" name="Google Shape;578;p80"/>
          <p:cNvSpPr/>
          <p:nvPr>
            <p:ph idx="8" type="pic"/>
          </p:nvPr>
        </p:nvSpPr>
        <p:spPr>
          <a:xfrm flipH="1">
            <a:off x="228600" y="224575"/>
            <a:ext cx="2262600" cy="2348400"/>
          </a:xfrm>
          <a:prstGeom prst="round1Rect">
            <a:avLst>
              <a:gd fmla="val 4873" name="adj"/>
            </a:avLst>
          </a:prstGeom>
          <a:noFill/>
          <a:ln>
            <a:noFill/>
          </a:ln>
        </p:spPr>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3_1">
    <p:bg>
      <p:bgPr>
        <a:solidFill>
          <a:schemeClr val="lt2"/>
        </a:solidFill>
      </p:bgPr>
    </p:bg>
    <p:spTree>
      <p:nvGrpSpPr>
        <p:cNvPr id="579" name="Shape 579"/>
        <p:cNvGrpSpPr/>
        <p:nvPr/>
      </p:nvGrpSpPr>
      <p:grpSpPr>
        <a:xfrm>
          <a:off x="0" y="0"/>
          <a:ext cx="0" cy="0"/>
          <a:chOff x="0" y="0"/>
          <a:chExt cx="0" cy="0"/>
        </a:xfrm>
      </p:grpSpPr>
      <p:sp>
        <p:nvSpPr>
          <p:cNvPr id="580" name="Google Shape;580;p81"/>
          <p:cNvSpPr/>
          <p:nvPr>
            <p:ph idx="2" type="pic"/>
          </p:nvPr>
        </p:nvSpPr>
        <p:spPr>
          <a:xfrm>
            <a:off x="114275" y="114300"/>
            <a:ext cx="2919900" cy="2424300"/>
          </a:xfrm>
          <a:prstGeom prst="roundRect">
            <a:avLst>
              <a:gd fmla="val 2134" name="adj"/>
            </a:avLst>
          </a:prstGeom>
          <a:noFill/>
          <a:ln>
            <a:noFill/>
          </a:ln>
        </p:spPr>
      </p:sp>
      <p:sp>
        <p:nvSpPr>
          <p:cNvPr id="581" name="Google Shape;581;p81"/>
          <p:cNvSpPr/>
          <p:nvPr>
            <p:ph idx="3" type="pic"/>
          </p:nvPr>
        </p:nvSpPr>
        <p:spPr>
          <a:xfrm>
            <a:off x="3117080" y="114300"/>
            <a:ext cx="2919900" cy="2424300"/>
          </a:xfrm>
          <a:prstGeom prst="roundRect">
            <a:avLst>
              <a:gd fmla="val 2134" name="adj"/>
            </a:avLst>
          </a:prstGeom>
          <a:noFill/>
          <a:ln>
            <a:noFill/>
          </a:ln>
        </p:spPr>
      </p:sp>
      <p:sp>
        <p:nvSpPr>
          <p:cNvPr id="582" name="Google Shape;582;p81"/>
          <p:cNvSpPr/>
          <p:nvPr>
            <p:ph idx="4" type="pic"/>
          </p:nvPr>
        </p:nvSpPr>
        <p:spPr>
          <a:xfrm>
            <a:off x="114275" y="2604796"/>
            <a:ext cx="2919900" cy="2424300"/>
          </a:xfrm>
          <a:prstGeom prst="roundRect">
            <a:avLst>
              <a:gd fmla="val 2134" name="adj"/>
            </a:avLst>
          </a:prstGeom>
          <a:noFill/>
          <a:ln>
            <a:noFill/>
          </a:ln>
        </p:spPr>
      </p:sp>
      <p:sp>
        <p:nvSpPr>
          <p:cNvPr id="583" name="Google Shape;583;p81"/>
          <p:cNvSpPr/>
          <p:nvPr>
            <p:ph idx="5" type="pic"/>
          </p:nvPr>
        </p:nvSpPr>
        <p:spPr>
          <a:xfrm>
            <a:off x="3117080" y="2604796"/>
            <a:ext cx="2919900" cy="2424300"/>
          </a:xfrm>
          <a:prstGeom prst="roundRect">
            <a:avLst>
              <a:gd fmla="val 2134" name="adj"/>
            </a:avLst>
          </a:prstGeom>
          <a:noFill/>
          <a:ln>
            <a:noFill/>
          </a:ln>
        </p:spPr>
      </p:sp>
      <p:sp>
        <p:nvSpPr>
          <p:cNvPr id="584" name="Google Shape;584;p81"/>
          <p:cNvSpPr/>
          <p:nvPr>
            <p:ph idx="6" type="pic"/>
          </p:nvPr>
        </p:nvSpPr>
        <p:spPr>
          <a:xfrm>
            <a:off x="6109898" y="114300"/>
            <a:ext cx="2919900" cy="2424300"/>
          </a:xfrm>
          <a:prstGeom prst="roundRect">
            <a:avLst>
              <a:gd fmla="val 2134" name="adj"/>
            </a:avLst>
          </a:prstGeom>
          <a:noFill/>
          <a:ln>
            <a:noFill/>
          </a:ln>
        </p:spPr>
      </p:sp>
      <p:sp>
        <p:nvSpPr>
          <p:cNvPr id="585" name="Google Shape;585;p81"/>
          <p:cNvSpPr/>
          <p:nvPr>
            <p:ph idx="7" type="pic"/>
          </p:nvPr>
        </p:nvSpPr>
        <p:spPr>
          <a:xfrm>
            <a:off x="6109898" y="2604796"/>
            <a:ext cx="2919900" cy="2424300"/>
          </a:xfrm>
          <a:prstGeom prst="roundRect">
            <a:avLst>
              <a:gd fmla="val 2134" name="adj"/>
            </a:avLst>
          </a:prstGeom>
          <a:noFill/>
          <a:ln>
            <a:noFill/>
          </a:ln>
        </p:spPr>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Text">
  <p:cSld name="CUSTOM_4">
    <p:bg>
      <p:bgPr>
        <a:solidFill>
          <a:schemeClr val="lt1"/>
        </a:solidFill>
      </p:bgPr>
    </p:bg>
    <p:spTree>
      <p:nvGrpSpPr>
        <p:cNvPr id="586" name="Shape 586"/>
        <p:cNvGrpSpPr/>
        <p:nvPr/>
      </p:nvGrpSpPr>
      <p:grpSpPr>
        <a:xfrm>
          <a:off x="0" y="0"/>
          <a:ext cx="0" cy="0"/>
          <a:chOff x="0" y="0"/>
          <a:chExt cx="0" cy="0"/>
        </a:xfrm>
      </p:grpSpPr>
      <p:sp>
        <p:nvSpPr>
          <p:cNvPr id="587" name="Google Shape;587;p82"/>
          <p:cNvSpPr txBox="1"/>
          <p:nvPr>
            <p:ph idx="1" type="body"/>
          </p:nvPr>
        </p:nvSpPr>
        <p:spPr>
          <a:xfrm>
            <a:off x="970234" y="770775"/>
            <a:ext cx="3729900" cy="1613700"/>
          </a:xfrm>
          <a:prstGeom prst="rect">
            <a:avLst/>
          </a:prstGeom>
          <a:noFill/>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88" name="Google Shape;588;p82"/>
          <p:cNvSpPr txBox="1"/>
          <p:nvPr>
            <p:ph type="title"/>
          </p:nvPr>
        </p:nvSpPr>
        <p:spPr>
          <a:xfrm>
            <a:off x="956138"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9" name="Google Shape;589;p82"/>
          <p:cNvSpPr txBox="1"/>
          <p:nvPr>
            <p:ph idx="2" type="body"/>
          </p:nvPr>
        </p:nvSpPr>
        <p:spPr>
          <a:xfrm>
            <a:off x="5235225" y="824225"/>
            <a:ext cx="3321600" cy="3470400"/>
          </a:xfrm>
          <a:prstGeom prst="rect">
            <a:avLst/>
          </a:prstGeom>
          <a:noFill/>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1000"/>
              </a:spcBef>
              <a:spcAft>
                <a:spcPts val="0"/>
              </a:spcAft>
              <a:buClr>
                <a:schemeClr val="dk2"/>
              </a:buClr>
              <a:buSzPts val="1400"/>
              <a:buChar char="○"/>
              <a:defRPr u="none">
                <a:solidFill>
                  <a:schemeClr val="dk2"/>
                </a:solidFill>
              </a:defRPr>
            </a:lvl2pPr>
            <a:lvl3pPr indent="-317500" lvl="2" marL="1371600">
              <a:lnSpc>
                <a:spcPct val="115000"/>
              </a:lnSpc>
              <a:spcBef>
                <a:spcPts val="1000"/>
              </a:spcBef>
              <a:spcAft>
                <a:spcPts val="0"/>
              </a:spcAft>
              <a:buClr>
                <a:schemeClr val="dk2"/>
              </a:buClr>
              <a:buSzPts val="1400"/>
              <a:buChar char="■"/>
              <a:defRPr u="none">
                <a:solidFill>
                  <a:schemeClr val="dk2"/>
                </a:solidFill>
              </a:defRPr>
            </a:lvl3pPr>
            <a:lvl4pPr indent="-317500" lvl="3" marL="1828800">
              <a:lnSpc>
                <a:spcPct val="115000"/>
              </a:lnSpc>
              <a:spcBef>
                <a:spcPts val="1000"/>
              </a:spcBef>
              <a:spcAft>
                <a:spcPts val="0"/>
              </a:spcAft>
              <a:buClr>
                <a:schemeClr val="dk2"/>
              </a:buClr>
              <a:buSzPts val="1400"/>
              <a:buChar char="●"/>
              <a:defRPr u="none">
                <a:solidFill>
                  <a:schemeClr val="dk2"/>
                </a:solidFill>
              </a:defRPr>
            </a:lvl4pPr>
            <a:lvl5pPr indent="-317500" lvl="4" marL="2286000">
              <a:lnSpc>
                <a:spcPct val="115000"/>
              </a:lnSpc>
              <a:spcBef>
                <a:spcPts val="1000"/>
              </a:spcBef>
              <a:spcAft>
                <a:spcPts val="0"/>
              </a:spcAft>
              <a:buClr>
                <a:schemeClr val="dk2"/>
              </a:buClr>
              <a:buSzPts val="1400"/>
              <a:buChar char="○"/>
              <a:defRPr u="none">
                <a:solidFill>
                  <a:schemeClr val="dk2"/>
                </a:solidFill>
              </a:defRPr>
            </a:lvl5pPr>
            <a:lvl6pPr indent="-317500" lvl="5" marL="2743200">
              <a:lnSpc>
                <a:spcPct val="115000"/>
              </a:lnSpc>
              <a:spcBef>
                <a:spcPts val="1000"/>
              </a:spcBef>
              <a:spcAft>
                <a:spcPts val="0"/>
              </a:spcAft>
              <a:buClr>
                <a:schemeClr val="dk2"/>
              </a:buClr>
              <a:buSzPts val="1400"/>
              <a:buChar char="■"/>
              <a:defRPr u="none">
                <a:solidFill>
                  <a:schemeClr val="dk2"/>
                </a:solidFill>
              </a:defRPr>
            </a:lvl6pPr>
            <a:lvl7pPr indent="-317500" lvl="6" marL="3200400">
              <a:lnSpc>
                <a:spcPct val="115000"/>
              </a:lnSpc>
              <a:spcBef>
                <a:spcPts val="1000"/>
              </a:spcBef>
              <a:spcAft>
                <a:spcPts val="0"/>
              </a:spcAft>
              <a:buClr>
                <a:schemeClr val="dk2"/>
              </a:buClr>
              <a:buSzPts val="1400"/>
              <a:buChar char="●"/>
              <a:defRPr u="none">
                <a:solidFill>
                  <a:schemeClr val="dk2"/>
                </a:solidFill>
              </a:defRPr>
            </a:lvl7pPr>
            <a:lvl8pPr indent="-317500" lvl="7" marL="3657600">
              <a:lnSpc>
                <a:spcPct val="115000"/>
              </a:lnSpc>
              <a:spcBef>
                <a:spcPts val="1000"/>
              </a:spcBef>
              <a:spcAft>
                <a:spcPts val="0"/>
              </a:spcAft>
              <a:buClr>
                <a:schemeClr val="dk2"/>
              </a:buClr>
              <a:buSzPts val="1400"/>
              <a:buChar char="○"/>
              <a:defRPr u="none">
                <a:solidFill>
                  <a:schemeClr val="dk2"/>
                </a:solidFill>
              </a:defRPr>
            </a:lvl8pPr>
            <a:lvl9pPr indent="-317500" lvl="8" marL="4114800">
              <a:lnSpc>
                <a:spcPct val="115000"/>
              </a:lnSpc>
              <a:spcBef>
                <a:spcPts val="1000"/>
              </a:spcBef>
              <a:spcAft>
                <a:spcPts val="1000"/>
              </a:spcAft>
              <a:buClr>
                <a:schemeClr val="dk2"/>
              </a:buClr>
              <a:buSzPts val="1400"/>
              <a:buChar char="■"/>
              <a:defRPr u="none">
                <a:solidFill>
                  <a:schemeClr val="dk2"/>
                </a:solidFill>
              </a:defRPr>
            </a:lvl9pPr>
          </a:lstStyle>
          <a:p/>
        </p:txBody>
      </p:sp>
      <p:sp>
        <p:nvSpPr>
          <p:cNvPr id="590" name="Google Shape;590;p82"/>
          <p:cNvSpPr/>
          <p:nvPr>
            <p:ph idx="3" type="pic"/>
          </p:nvPr>
        </p:nvSpPr>
        <p:spPr>
          <a:xfrm>
            <a:off x="8596800" y="223475"/>
            <a:ext cx="318600" cy="318600"/>
          </a:xfrm>
          <a:prstGeom prst="ellipse">
            <a:avLst/>
          </a:prstGeom>
          <a:noFill/>
          <a:ln>
            <a:noFill/>
          </a:ln>
        </p:spPr>
      </p:sp>
      <p:sp>
        <p:nvSpPr>
          <p:cNvPr id="591" name="Google Shape;591;p82"/>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42" name="Shape 42"/>
        <p:cNvGrpSpPr/>
        <p:nvPr/>
      </p:nvGrpSpPr>
      <p:grpSpPr>
        <a:xfrm>
          <a:off x="0" y="0"/>
          <a:ext cx="0" cy="0"/>
          <a:chOff x="0" y="0"/>
          <a:chExt cx="0" cy="0"/>
        </a:xfrm>
      </p:grpSpPr>
      <p:sp>
        <p:nvSpPr>
          <p:cNvPr id="43" name="Google Shape;43;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5" name="Google Shape;45;p9"/>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6" name="Google Shape;46;p9"/>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ept">
  <p:cSld name="CUSTOM_4_1">
    <p:bg>
      <p:bgPr>
        <a:solidFill>
          <a:schemeClr val="lt1"/>
        </a:solidFill>
      </p:bgPr>
    </p:bg>
    <p:spTree>
      <p:nvGrpSpPr>
        <p:cNvPr id="592" name="Shape 592"/>
        <p:cNvGrpSpPr/>
        <p:nvPr/>
      </p:nvGrpSpPr>
      <p:grpSpPr>
        <a:xfrm>
          <a:off x="0" y="0"/>
          <a:ext cx="0" cy="0"/>
          <a:chOff x="0" y="0"/>
          <a:chExt cx="0" cy="0"/>
        </a:xfrm>
      </p:grpSpPr>
      <p:sp>
        <p:nvSpPr>
          <p:cNvPr id="593" name="Google Shape;593;p83"/>
          <p:cNvSpPr txBox="1"/>
          <p:nvPr>
            <p:ph idx="1" type="body"/>
          </p:nvPr>
        </p:nvSpPr>
        <p:spPr>
          <a:xfrm>
            <a:off x="949503" y="770775"/>
            <a:ext cx="71715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94" name="Google Shape;594;p83"/>
          <p:cNvSpPr txBox="1"/>
          <p:nvPr>
            <p:ph type="title"/>
          </p:nvPr>
        </p:nvSpPr>
        <p:spPr>
          <a:xfrm>
            <a:off x="956138"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5" name="Google Shape;595;p83"/>
          <p:cNvSpPr txBox="1"/>
          <p:nvPr>
            <p:ph idx="2" type="body"/>
          </p:nvPr>
        </p:nvSpPr>
        <p:spPr>
          <a:xfrm>
            <a:off x="961716" y="2599900"/>
            <a:ext cx="7145100" cy="18021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1000"/>
              </a:spcBef>
              <a:spcAft>
                <a:spcPts val="0"/>
              </a:spcAft>
              <a:buClr>
                <a:schemeClr val="dk2"/>
              </a:buClr>
              <a:buSzPts val="1400"/>
              <a:buChar char="○"/>
              <a:defRPr u="none">
                <a:solidFill>
                  <a:schemeClr val="dk2"/>
                </a:solidFill>
              </a:defRPr>
            </a:lvl2pPr>
            <a:lvl3pPr indent="-317500" lvl="2" marL="1371600">
              <a:lnSpc>
                <a:spcPct val="115000"/>
              </a:lnSpc>
              <a:spcBef>
                <a:spcPts val="1000"/>
              </a:spcBef>
              <a:spcAft>
                <a:spcPts val="0"/>
              </a:spcAft>
              <a:buClr>
                <a:schemeClr val="dk2"/>
              </a:buClr>
              <a:buSzPts val="1400"/>
              <a:buChar char="■"/>
              <a:defRPr u="none">
                <a:solidFill>
                  <a:schemeClr val="dk2"/>
                </a:solidFill>
              </a:defRPr>
            </a:lvl3pPr>
            <a:lvl4pPr indent="-317500" lvl="3" marL="1828800">
              <a:lnSpc>
                <a:spcPct val="115000"/>
              </a:lnSpc>
              <a:spcBef>
                <a:spcPts val="1000"/>
              </a:spcBef>
              <a:spcAft>
                <a:spcPts val="0"/>
              </a:spcAft>
              <a:buClr>
                <a:schemeClr val="dk2"/>
              </a:buClr>
              <a:buSzPts val="1400"/>
              <a:buChar char="●"/>
              <a:defRPr u="none">
                <a:solidFill>
                  <a:schemeClr val="dk2"/>
                </a:solidFill>
              </a:defRPr>
            </a:lvl4pPr>
            <a:lvl5pPr indent="-317500" lvl="4" marL="2286000">
              <a:lnSpc>
                <a:spcPct val="115000"/>
              </a:lnSpc>
              <a:spcBef>
                <a:spcPts val="1000"/>
              </a:spcBef>
              <a:spcAft>
                <a:spcPts val="0"/>
              </a:spcAft>
              <a:buClr>
                <a:schemeClr val="dk2"/>
              </a:buClr>
              <a:buSzPts val="1400"/>
              <a:buChar char="○"/>
              <a:defRPr u="none">
                <a:solidFill>
                  <a:schemeClr val="dk2"/>
                </a:solidFill>
              </a:defRPr>
            </a:lvl5pPr>
            <a:lvl6pPr indent="-317500" lvl="5" marL="2743200">
              <a:lnSpc>
                <a:spcPct val="115000"/>
              </a:lnSpc>
              <a:spcBef>
                <a:spcPts val="1000"/>
              </a:spcBef>
              <a:spcAft>
                <a:spcPts val="0"/>
              </a:spcAft>
              <a:buClr>
                <a:schemeClr val="dk2"/>
              </a:buClr>
              <a:buSzPts val="1400"/>
              <a:buChar char="■"/>
              <a:defRPr u="none">
                <a:solidFill>
                  <a:schemeClr val="dk2"/>
                </a:solidFill>
              </a:defRPr>
            </a:lvl6pPr>
            <a:lvl7pPr indent="-317500" lvl="6" marL="3200400">
              <a:lnSpc>
                <a:spcPct val="115000"/>
              </a:lnSpc>
              <a:spcBef>
                <a:spcPts val="1000"/>
              </a:spcBef>
              <a:spcAft>
                <a:spcPts val="0"/>
              </a:spcAft>
              <a:buClr>
                <a:schemeClr val="dk2"/>
              </a:buClr>
              <a:buSzPts val="1400"/>
              <a:buChar char="●"/>
              <a:defRPr u="none">
                <a:solidFill>
                  <a:schemeClr val="dk2"/>
                </a:solidFill>
              </a:defRPr>
            </a:lvl7pPr>
            <a:lvl8pPr indent="-317500" lvl="7" marL="3657600">
              <a:lnSpc>
                <a:spcPct val="115000"/>
              </a:lnSpc>
              <a:spcBef>
                <a:spcPts val="1000"/>
              </a:spcBef>
              <a:spcAft>
                <a:spcPts val="0"/>
              </a:spcAft>
              <a:buClr>
                <a:schemeClr val="dk2"/>
              </a:buClr>
              <a:buSzPts val="1400"/>
              <a:buChar char="○"/>
              <a:defRPr u="none">
                <a:solidFill>
                  <a:schemeClr val="dk2"/>
                </a:solidFill>
              </a:defRPr>
            </a:lvl8pPr>
            <a:lvl9pPr indent="-317500" lvl="8" marL="4114800">
              <a:lnSpc>
                <a:spcPct val="115000"/>
              </a:lnSpc>
              <a:spcBef>
                <a:spcPts val="1000"/>
              </a:spcBef>
              <a:spcAft>
                <a:spcPts val="1000"/>
              </a:spcAft>
              <a:buClr>
                <a:schemeClr val="dk2"/>
              </a:buClr>
              <a:buSzPts val="1400"/>
              <a:buChar char="■"/>
              <a:defRPr u="none">
                <a:solidFill>
                  <a:schemeClr val="dk2"/>
                </a:solidFill>
              </a:defRPr>
            </a:lvl9pPr>
          </a:lstStyle>
          <a:p/>
        </p:txBody>
      </p:sp>
      <p:sp>
        <p:nvSpPr>
          <p:cNvPr id="596" name="Google Shape;596;p83"/>
          <p:cNvSpPr/>
          <p:nvPr>
            <p:ph idx="3" type="pic"/>
          </p:nvPr>
        </p:nvSpPr>
        <p:spPr>
          <a:xfrm>
            <a:off x="8596800" y="223475"/>
            <a:ext cx="318600" cy="318600"/>
          </a:xfrm>
          <a:prstGeom prst="ellipse">
            <a:avLst/>
          </a:prstGeom>
          <a:noFill/>
          <a:ln>
            <a:noFill/>
          </a:ln>
        </p:spPr>
      </p:sp>
      <p:sp>
        <p:nvSpPr>
          <p:cNvPr id="597" name="Google Shape;597;p83"/>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Problem">
  <p:cSld name="CUSTOM_6">
    <p:spTree>
      <p:nvGrpSpPr>
        <p:cNvPr id="598" name="Shape 598"/>
        <p:cNvGrpSpPr/>
        <p:nvPr/>
      </p:nvGrpSpPr>
      <p:grpSpPr>
        <a:xfrm>
          <a:off x="0" y="0"/>
          <a:ext cx="0" cy="0"/>
          <a:chOff x="0" y="0"/>
          <a:chExt cx="0" cy="0"/>
        </a:xfrm>
      </p:grpSpPr>
      <p:sp>
        <p:nvSpPr>
          <p:cNvPr id="599" name="Google Shape;599;p84"/>
          <p:cNvSpPr/>
          <p:nvPr>
            <p:ph idx="2" type="pic"/>
          </p:nvPr>
        </p:nvSpPr>
        <p:spPr>
          <a:xfrm>
            <a:off x="8596800" y="223475"/>
            <a:ext cx="318600" cy="318600"/>
          </a:xfrm>
          <a:prstGeom prst="ellipse">
            <a:avLst/>
          </a:prstGeom>
          <a:noFill/>
          <a:ln>
            <a:noFill/>
          </a:ln>
        </p:spPr>
      </p:sp>
      <p:sp>
        <p:nvSpPr>
          <p:cNvPr id="600" name="Google Shape;600;p84"/>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01" name="Google Shape;601;p84"/>
          <p:cNvSpPr txBox="1"/>
          <p:nvPr>
            <p:ph idx="1" type="subTitle"/>
          </p:nvPr>
        </p:nvSpPr>
        <p:spPr>
          <a:xfrm>
            <a:off x="958450" y="2692875"/>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Font typeface="Nanum Myeongjo"/>
              <a:buNone/>
              <a:defRPr b="0"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02" name="Google Shape;602;p84"/>
          <p:cNvSpPr txBox="1"/>
          <p:nvPr>
            <p:ph idx="3" type="title"/>
          </p:nvPr>
        </p:nvSpPr>
        <p:spPr>
          <a:xfrm>
            <a:off x="956150" y="5557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603" name="Google Shape;603;p84"/>
          <p:cNvSpPr txBox="1"/>
          <p:nvPr>
            <p:ph idx="4" type="title"/>
          </p:nvPr>
        </p:nvSpPr>
        <p:spPr>
          <a:xfrm>
            <a:off x="941263" y="866159"/>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000"/>
              <a:buFont typeface="Albert Sans"/>
              <a:buNone/>
              <a:defRPr sz="6000">
                <a:latin typeface="Albert Sans"/>
                <a:ea typeface="Albert Sans"/>
                <a:cs typeface="Albert Sans"/>
                <a:sym typeface="Albert Sans"/>
              </a:defRPr>
            </a:lvl1pPr>
            <a:lvl2pPr lvl="1">
              <a:spcBef>
                <a:spcPts val="0"/>
              </a:spcBef>
              <a:spcAft>
                <a:spcPts val="0"/>
              </a:spcAft>
              <a:buClr>
                <a:schemeClr val="lt1"/>
              </a:buClr>
              <a:buSzPts val="1400"/>
              <a:buNone/>
              <a:defRPr/>
            </a:lvl2pPr>
            <a:lvl3pPr lvl="2">
              <a:spcBef>
                <a:spcPts val="0"/>
              </a:spcBef>
              <a:spcAft>
                <a:spcPts val="0"/>
              </a:spcAft>
              <a:buClr>
                <a:schemeClr val="lt1"/>
              </a:buClr>
              <a:buSzPts val="1400"/>
              <a:buNone/>
              <a:defRPr/>
            </a:lvl3pPr>
            <a:lvl4pPr lvl="3">
              <a:spcBef>
                <a:spcPts val="0"/>
              </a:spcBef>
              <a:spcAft>
                <a:spcPts val="0"/>
              </a:spcAft>
              <a:buClr>
                <a:schemeClr val="lt1"/>
              </a:buClr>
              <a:buSzPts val="1400"/>
              <a:buNone/>
              <a:defRPr/>
            </a:lvl4pPr>
            <a:lvl5pPr lvl="4">
              <a:spcBef>
                <a:spcPts val="0"/>
              </a:spcBef>
              <a:spcAft>
                <a:spcPts val="0"/>
              </a:spcAft>
              <a:buClr>
                <a:schemeClr val="lt1"/>
              </a:buClr>
              <a:buSzPts val="1400"/>
              <a:buNone/>
              <a:defRPr/>
            </a:lvl5pPr>
            <a:lvl6pPr lvl="5">
              <a:spcBef>
                <a:spcPts val="0"/>
              </a:spcBef>
              <a:spcAft>
                <a:spcPts val="0"/>
              </a:spcAft>
              <a:buClr>
                <a:schemeClr val="lt1"/>
              </a:buClr>
              <a:buSzPts val="1400"/>
              <a:buNone/>
              <a:defRPr/>
            </a:lvl6pPr>
            <a:lvl7pPr lvl="6">
              <a:spcBef>
                <a:spcPts val="0"/>
              </a:spcBef>
              <a:spcAft>
                <a:spcPts val="0"/>
              </a:spcAft>
              <a:buClr>
                <a:schemeClr val="lt1"/>
              </a:buClr>
              <a:buSzPts val="1400"/>
              <a:buNone/>
              <a:defRPr/>
            </a:lvl7pPr>
            <a:lvl8pPr lvl="7">
              <a:spcBef>
                <a:spcPts val="0"/>
              </a:spcBef>
              <a:spcAft>
                <a:spcPts val="0"/>
              </a:spcAft>
              <a:buClr>
                <a:schemeClr val="lt1"/>
              </a:buClr>
              <a:buSzPts val="1400"/>
              <a:buNone/>
              <a:defRPr/>
            </a:lvl8pPr>
            <a:lvl9pPr lvl="8">
              <a:spcBef>
                <a:spcPts val="0"/>
              </a:spcBef>
              <a:spcAft>
                <a:spcPts val="0"/>
              </a:spcAft>
              <a:buClr>
                <a:schemeClr val="lt1"/>
              </a:buClr>
              <a:buSzPts val="1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amp; Benefits">
  <p:cSld name="CUSTOM_7">
    <p:spTree>
      <p:nvGrpSpPr>
        <p:cNvPr id="604" name="Shape 604"/>
        <p:cNvGrpSpPr/>
        <p:nvPr/>
      </p:nvGrpSpPr>
      <p:grpSpPr>
        <a:xfrm>
          <a:off x="0" y="0"/>
          <a:ext cx="0" cy="0"/>
          <a:chOff x="0" y="0"/>
          <a:chExt cx="0" cy="0"/>
        </a:xfrm>
      </p:grpSpPr>
      <p:sp>
        <p:nvSpPr>
          <p:cNvPr id="605" name="Google Shape;605;p85"/>
          <p:cNvSpPr txBox="1"/>
          <p:nvPr>
            <p:ph idx="1" type="subTitle"/>
          </p:nvPr>
        </p:nvSpPr>
        <p:spPr>
          <a:xfrm>
            <a:off x="-394525" y="762900"/>
            <a:ext cx="29583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06" name="Google Shape;606;p85"/>
          <p:cNvSpPr txBox="1"/>
          <p:nvPr>
            <p:ph idx="2" type="subTitle"/>
          </p:nvPr>
        </p:nvSpPr>
        <p:spPr>
          <a:xfrm>
            <a:off x="7780000" y="762900"/>
            <a:ext cx="19617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07" name="Google Shape;607;p85"/>
          <p:cNvSpPr txBox="1"/>
          <p:nvPr>
            <p:ph idx="3" type="subTitle"/>
          </p:nvPr>
        </p:nvSpPr>
        <p:spPr>
          <a:xfrm>
            <a:off x="-867225" y="1991550"/>
            <a:ext cx="20115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08" name="Google Shape;608;p85"/>
          <p:cNvSpPr txBox="1"/>
          <p:nvPr>
            <p:ph idx="4" type="subTitle"/>
          </p:nvPr>
        </p:nvSpPr>
        <p:spPr>
          <a:xfrm>
            <a:off x="1384800" y="1991550"/>
            <a:ext cx="19617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09" name="Google Shape;609;p85"/>
          <p:cNvSpPr txBox="1"/>
          <p:nvPr>
            <p:ph idx="5" type="subTitle"/>
          </p:nvPr>
        </p:nvSpPr>
        <p:spPr>
          <a:xfrm>
            <a:off x="3556975" y="1991550"/>
            <a:ext cx="44034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6000"/>
              <a:buNone/>
              <a:defRPr b="0" sz="6000"/>
            </a:lvl1pPr>
            <a:lvl2pPr lvl="1">
              <a:spcBef>
                <a:spcPts val="0"/>
              </a:spcBef>
              <a:spcAft>
                <a:spcPts val="0"/>
              </a:spcAft>
              <a:buClr>
                <a:schemeClr val="lt1"/>
              </a:buClr>
              <a:buSzPts val="6000"/>
              <a:buFont typeface="Albert Sans"/>
              <a:buNone/>
              <a:defRPr sz="6000"/>
            </a:lvl2pPr>
            <a:lvl3pPr lvl="2">
              <a:spcBef>
                <a:spcPts val="0"/>
              </a:spcBef>
              <a:spcAft>
                <a:spcPts val="0"/>
              </a:spcAft>
              <a:buClr>
                <a:schemeClr val="lt1"/>
              </a:buClr>
              <a:buSzPts val="6000"/>
              <a:buFont typeface="Albert Sans"/>
              <a:buNone/>
              <a:defRPr sz="6000"/>
            </a:lvl3pPr>
            <a:lvl4pPr lvl="3">
              <a:spcBef>
                <a:spcPts val="0"/>
              </a:spcBef>
              <a:spcAft>
                <a:spcPts val="0"/>
              </a:spcAft>
              <a:buClr>
                <a:schemeClr val="lt1"/>
              </a:buClr>
              <a:buSzPts val="6000"/>
              <a:buFont typeface="Albert Sans"/>
              <a:buNone/>
              <a:defRPr sz="6000"/>
            </a:lvl4pPr>
            <a:lvl5pPr lvl="4">
              <a:spcBef>
                <a:spcPts val="0"/>
              </a:spcBef>
              <a:spcAft>
                <a:spcPts val="0"/>
              </a:spcAft>
              <a:buClr>
                <a:schemeClr val="lt1"/>
              </a:buClr>
              <a:buSzPts val="6000"/>
              <a:buFont typeface="Albert Sans"/>
              <a:buNone/>
              <a:defRPr sz="6000"/>
            </a:lvl5pPr>
            <a:lvl6pPr lvl="5">
              <a:spcBef>
                <a:spcPts val="0"/>
              </a:spcBef>
              <a:spcAft>
                <a:spcPts val="0"/>
              </a:spcAft>
              <a:buClr>
                <a:schemeClr val="lt1"/>
              </a:buClr>
              <a:buSzPts val="6000"/>
              <a:buFont typeface="Albert Sans"/>
              <a:buNone/>
              <a:defRPr sz="6000"/>
            </a:lvl6pPr>
            <a:lvl7pPr lvl="6">
              <a:spcBef>
                <a:spcPts val="0"/>
              </a:spcBef>
              <a:spcAft>
                <a:spcPts val="0"/>
              </a:spcAft>
              <a:buClr>
                <a:schemeClr val="lt1"/>
              </a:buClr>
              <a:buSzPts val="6000"/>
              <a:buFont typeface="Albert Sans"/>
              <a:buNone/>
              <a:defRPr sz="6000"/>
            </a:lvl7pPr>
            <a:lvl8pPr lvl="7">
              <a:spcBef>
                <a:spcPts val="0"/>
              </a:spcBef>
              <a:spcAft>
                <a:spcPts val="0"/>
              </a:spcAft>
              <a:buClr>
                <a:schemeClr val="lt1"/>
              </a:buClr>
              <a:buSzPts val="6000"/>
              <a:buFont typeface="Albert Sans"/>
              <a:buNone/>
              <a:defRPr sz="6000"/>
            </a:lvl8pPr>
            <a:lvl9pPr lvl="8">
              <a:spcBef>
                <a:spcPts val="0"/>
              </a:spcBef>
              <a:spcAft>
                <a:spcPts val="0"/>
              </a:spcAft>
              <a:buClr>
                <a:schemeClr val="lt1"/>
              </a:buClr>
              <a:buSzPts val="6000"/>
              <a:buFont typeface="Albert Sans"/>
              <a:buNone/>
              <a:defRPr sz="6000"/>
            </a:lvl9pPr>
          </a:lstStyle>
          <a:p/>
        </p:txBody>
      </p:sp>
      <p:sp>
        <p:nvSpPr>
          <p:cNvPr id="610" name="Google Shape;610;p85"/>
          <p:cNvSpPr txBox="1"/>
          <p:nvPr>
            <p:ph idx="6" type="subTitle"/>
          </p:nvPr>
        </p:nvSpPr>
        <p:spPr>
          <a:xfrm>
            <a:off x="8207225" y="1991550"/>
            <a:ext cx="22164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11" name="Google Shape;611;p85"/>
          <p:cNvSpPr txBox="1"/>
          <p:nvPr>
            <p:ph idx="7" type="subTitle"/>
          </p:nvPr>
        </p:nvSpPr>
        <p:spPr>
          <a:xfrm>
            <a:off x="307950" y="3220200"/>
            <a:ext cx="38076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12" name="Google Shape;612;p85"/>
          <p:cNvSpPr txBox="1"/>
          <p:nvPr>
            <p:ph idx="8" type="subTitle"/>
          </p:nvPr>
        </p:nvSpPr>
        <p:spPr>
          <a:xfrm>
            <a:off x="4367925" y="3220200"/>
            <a:ext cx="21210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13" name="Google Shape;613;p85"/>
          <p:cNvSpPr txBox="1"/>
          <p:nvPr>
            <p:ph idx="9" type="subTitle"/>
          </p:nvPr>
        </p:nvSpPr>
        <p:spPr>
          <a:xfrm>
            <a:off x="6718750" y="3220200"/>
            <a:ext cx="23832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14" name="Google Shape;614;p85"/>
          <p:cNvSpPr txBox="1"/>
          <p:nvPr>
            <p:ph idx="13" type="subTitle"/>
          </p:nvPr>
        </p:nvSpPr>
        <p:spPr>
          <a:xfrm>
            <a:off x="2793625" y="762900"/>
            <a:ext cx="21435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15" name="Google Shape;615;p85"/>
          <p:cNvSpPr txBox="1"/>
          <p:nvPr>
            <p:ph idx="14" type="subTitle"/>
          </p:nvPr>
        </p:nvSpPr>
        <p:spPr>
          <a:xfrm>
            <a:off x="5151963" y="762900"/>
            <a:ext cx="24132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616" name="Google Shape;616;p85"/>
          <p:cNvSpPr/>
          <p:nvPr>
            <p:ph idx="15" type="pic"/>
          </p:nvPr>
        </p:nvSpPr>
        <p:spPr>
          <a:xfrm>
            <a:off x="8596800" y="223475"/>
            <a:ext cx="318600" cy="318600"/>
          </a:xfrm>
          <a:prstGeom prst="ellipse">
            <a:avLst/>
          </a:prstGeom>
          <a:noFill/>
          <a:ln>
            <a:noFill/>
          </a:ln>
        </p:spPr>
      </p:sp>
      <p:sp>
        <p:nvSpPr>
          <p:cNvPr id="617" name="Google Shape;617;p85"/>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ne Graph">
  <p:cSld name="CUSTOM_8">
    <p:spTree>
      <p:nvGrpSpPr>
        <p:cNvPr id="618" name="Shape 618"/>
        <p:cNvGrpSpPr/>
        <p:nvPr/>
      </p:nvGrpSpPr>
      <p:grpSpPr>
        <a:xfrm>
          <a:off x="0" y="0"/>
          <a:ext cx="0" cy="0"/>
          <a:chOff x="0" y="0"/>
          <a:chExt cx="0" cy="0"/>
        </a:xfrm>
      </p:grpSpPr>
      <p:sp>
        <p:nvSpPr>
          <p:cNvPr id="619" name="Google Shape;619;p86"/>
          <p:cNvSpPr txBox="1"/>
          <p:nvPr>
            <p:ph type="title"/>
          </p:nvPr>
        </p:nvSpPr>
        <p:spPr>
          <a:xfrm>
            <a:off x="956150" y="3271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620" name="Google Shape;620;p86"/>
          <p:cNvSpPr/>
          <p:nvPr>
            <p:ph idx="2" type="pic"/>
          </p:nvPr>
        </p:nvSpPr>
        <p:spPr>
          <a:xfrm>
            <a:off x="8596800" y="223475"/>
            <a:ext cx="318600" cy="318600"/>
          </a:xfrm>
          <a:prstGeom prst="ellipse">
            <a:avLst/>
          </a:prstGeom>
          <a:noFill/>
          <a:ln>
            <a:noFill/>
          </a:ln>
        </p:spPr>
      </p:sp>
      <p:sp>
        <p:nvSpPr>
          <p:cNvPr id="621" name="Google Shape;621;p86"/>
          <p:cNvSpPr txBox="1"/>
          <p:nvPr>
            <p:ph idx="1" type="subTitle"/>
          </p:nvPr>
        </p:nvSpPr>
        <p:spPr>
          <a:xfrm>
            <a:off x="3831000" y="327150"/>
            <a:ext cx="4500300" cy="120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2" name="Google Shape;622;p8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e Graph">
  <p:cSld name="CUSTOM_8_1">
    <p:spTree>
      <p:nvGrpSpPr>
        <p:cNvPr id="623" name="Shape 623"/>
        <p:cNvGrpSpPr/>
        <p:nvPr/>
      </p:nvGrpSpPr>
      <p:grpSpPr>
        <a:xfrm>
          <a:off x="0" y="0"/>
          <a:ext cx="0" cy="0"/>
          <a:chOff x="0" y="0"/>
          <a:chExt cx="0" cy="0"/>
        </a:xfrm>
      </p:grpSpPr>
      <p:sp>
        <p:nvSpPr>
          <p:cNvPr id="624" name="Google Shape;624;p87"/>
          <p:cNvSpPr txBox="1"/>
          <p:nvPr>
            <p:ph idx="1" type="subTitle"/>
          </p:nvPr>
        </p:nvSpPr>
        <p:spPr>
          <a:xfrm>
            <a:off x="955475" y="1615450"/>
            <a:ext cx="3291600" cy="2850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5" name="Google Shape;625;p87"/>
          <p:cNvSpPr txBox="1"/>
          <p:nvPr>
            <p:ph type="title"/>
          </p:nvPr>
        </p:nvSpPr>
        <p:spPr>
          <a:xfrm>
            <a:off x="956150"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626" name="Google Shape;626;p87"/>
          <p:cNvSpPr/>
          <p:nvPr>
            <p:ph idx="2" type="pic"/>
          </p:nvPr>
        </p:nvSpPr>
        <p:spPr>
          <a:xfrm>
            <a:off x="8596800" y="223475"/>
            <a:ext cx="318600" cy="318600"/>
          </a:xfrm>
          <a:prstGeom prst="ellipse">
            <a:avLst/>
          </a:prstGeom>
          <a:noFill/>
          <a:ln>
            <a:noFill/>
          </a:ln>
        </p:spPr>
      </p:sp>
      <p:sp>
        <p:nvSpPr>
          <p:cNvPr id="627" name="Google Shape;627;p87"/>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Solution">
  <p:cSld name="CUSTOM_9">
    <p:bg>
      <p:bgPr>
        <a:solidFill>
          <a:schemeClr val="accent1"/>
        </a:solidFill>
      </p:bgPr>
    </p:bg>
    <p:spTree>
      <p:nvGrpSpPr>
        <p:cNvPr id="628" name="Shape 628"/>
        <p:cNvGrpSpPr/>
        <p:nvPr/>
      </p:nvGrpSpPr>
      <p:grpSpPr>
        <a:xfrm>
          <a:off x="0" y="0"/>
          <a:ext cx="0" cy="0"/>
          <a:chOff x="0" y="0"/>
          <a:chExt cx="0" cy="0"/>
        </a:xfrm>
      </p:grpSpPr>
      <p:sp>
        <p:nvSpPr>
          <p:cNvPr id="629" name="Google Shape;629;p88"/>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88"/>
          <p:cNvSpPr txBox="1"/>
          <p:nvPr>
            <p:ph idx="1" type="subTitle"/>
          </p:nvPr>
        </p:nvSpPr>
        <p:spPr>
          <a:xfrm>
            <a:off x="958450" y="2692875"/>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2pPr>
            <a:lvl3pPr lvl="2">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3pPr>
            <a:lvl4pPr lvl="3">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4pPr>
            <a:lvl5pPr lvl="4">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5pPr>
            <a:lvl6pPr lvl="5">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6pPr>
            <a:lvl7pPr lvl="6">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7pPr>
            <a:lvl8pPr lvl="7">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8pPr>
            <a:lvl9pPr lvl="8">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9pPr>
          </a:lstStyle>
          <a:p/>
        </p:txBody>
      </p:sp>
      <p:sp>
        <p:nvSpPr>
          <p:cNvPr id="631" name="Google Shape;631;p88"/>
          <p:cNvSpPr txBox="1"/>
          <p:nvPr>
            <p:ph type="title"/>
          </p:nvPr>
        </p:nvSpPr>
        <p:spPr>
          <a:xfrm>
            <a:off x="956150" y="5557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32" name="Google Shape;632;p88"/>
          <p:cNvSpPr txBox="1"/>
          <p:nvPr>
            <p:ph idx="2" type="title"/>
          </p:nvPr>
        </p:nvSpPr>
        <p:spPr>
          <a:xfrm>
            <a:off x="941263" y="866159"/>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33" name="Google Shape;633;p88"/>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4" name="Google Shape;634;p88"/>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y It Works">
  <p:cSld name="CUSTOM_9_1">
    <p:bg>
      <p:bgPr>
        <a:solidFill>
          <a:schemeClr val="accent1"/>
        </a:solidFill>
      </p:bgPr>
    </p:bg>
    <p:spTree>
      <p:nvGrpSpPr>
        <p:cNvPr id="635" name="Shape 635"/>
        <p:cNvGrpSpPr/>
        <p:nvPr/>
      </p:nvGrpSpPr>
      <p:grpSpPr>
        <a:xfrm>
          <a:off x="0" y="0"/>
          <a:ext cx="0" cy="0"/>
          <a:chOff x="0" y="0"/>
          <a:chExt cx="0" cy="0"/>
        </a:xfrm>
      </p:grpSpPr>
      <p:sp>
        <p:nvSpPr>
          <p:cNvPr id="636" name="Google Shape;636;p89"/>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89"/>
          <p:cNvSpPr/>
          <p:nvPr>
            <p:ph idx="2" type="pic"/>
          </p:nvPr>
        </p:nvSpPr>
        <p:spPr>
          <a:xfrm rot="-5400000">
            <a:off x="-113050" y="322725"/>
            <a:ext cx="4911300" cy="4450500"/>
          </a:xfrm>
          <a:prstGeom prst="round2SameRect">
            <a:avLst>
              <a:gd fmla="val 2860" name="adj1"/>
              <a:gd fmla="val 0" name="adj2"/>
            </a:avLst>
          </a:prstGeom>
          <a:noFill/>
          <a:ln>
            <a:noFill/>
          </a:ln>
        </p:spPr>
      </p:sp>
      <p:sp>
        <p:nvSpPr>
          <p:cNvPr id="638" name="Google Shape;638;p89"/>
          <p:cNvSpPr txBox="1"/>
          <p:nvPr>
            <p:ph idx="1" type="body"/>
          </p:nvPr>
        </p:nvSpPr>
        <p:spPr>
          <a:xfrm>
            <a:off x="5364025" y="704025"/>
            <a:ext cx="3437700" cy="3537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Font typeface="Albert Sans"/>
              <a:buChar char="●"/>
              <a:defRPr>
                <a:solidFill>
                  <a:schemeClr val="dk2"/>
                </a:solidFill>
              </a:defRPr>
            </a:lvl1pPr>
            <a:lvl2pPr indent="-317500" lvl="1" marL="914400">
              <a:spcBef>
                <a:spcPts val="0"/>
              </a:spcBef>
              <a:spcAft>
                <a:spcPts val="0"/>
              </a:spcAft>
              <a:buClr>
                <a:schemeClr val="dk2"/>
              </a:buClr>
              <a:buSzPts val="1400"/>
              <a:buFont typeface="Albert Sans"/>
              <a:buChar char="○"/>
              <a:defRPr>
                <a:solidFill>
                  <a:schemeClr val="dk2"/>
                </a:solidFill>
              </a:defRPr>
            </a:lvl2pPr>
            <a:lvl3pPr indent="-317500" lvl="2" marL="1371600">
              <a:spcBef>
                <a:spcPts val="0"/>
              </a:spcBef>
              <a:spcAft>
                <a:spcPts val="0"/>
              </a:spcAft>
              <a:buClr>
                <a:schemeClr val="dk2"/>
              </a:buClr>
              <a:buSzPts val="1400"/>
              <a:buFont typeface="Albert Sans"/>
              <a:buChar char="■"/>
              <a:defRPr>
                <a:solidFill>
                  <a:schemeClr val="dk2"/>
                </a:solidFill>
              </a:defRPr>
            </a:lvl3pPr>
            <a:lvl4pPr indent="-317500" lvl="3" marL="1828800">
              <a:spcBef>
                <a:spcPts val="0"/>
              </a:spcBef>
              <a:spcAft>
                <a:spcPts val="0"/>
              </a:spcAft>
              <a:buClr>
                <a:schemeClr val="dk2"/>
              </a:buClr>
              <a:buSzPts val="1400"/>
              <a:buFont typeface="Albert Sans"/>
              <a:buChar char="●"/>
              <a:defRPr>
                <a:solidFill>
                  <a:schemeClr val="dk2"/>
                </a:solidFill>
              </a:defRPr>
            </a:lvl4pPr>
            <a:lvl5pPr indent="-317500" lvl="4" marL="2286000">
              <a:spcBef>
                <a:spcPts val="0"/>
              </a:spcBef>
              <a:spcAft>
                <a:spcPts val="0"/>
              </a:spcAft>
              <a:buClr>
                <a:schemeClr val="dk2"/>
              </a:buClr>
              <a:buSzPts val="1400"/>
              <a:buFont typeface="Albert Sans"/>
              <a:buChar char="○"/>
              <a:defRPr>
                <a:solidFill>
                  <a:schemeClr val="dk2"/>
                </a:solidFill>
              </a:defRPr>
            </a:lvl5pPr>
            <a:lvl6pPr indent="-317500" lvl="5" marL="2743200">
              <a:spcBef>
                <a:spcPts val="0"/>
              </a:spcBef>
              <a:spcAft>
                <a:spcPts val="0"/>
              </a:spcAft>
              <a:buClr>
                <a:schemeClr val="dk2"/>
              </a:buClr>
              <a:buSzPts val="1400"/>
              <a:buFont typeface="Albert Sans"/>
              <a:buChar char="■"/>
              <a:defRPr>
                <a:solidFill>
                  <a:schemeClr val="dk2"/>
                </a:solidFill>
              </a:defRPr>
            </a:lvl6pPr>
            <a:lvl7pPr indent="-317500" lvl="6" marL="3200400">
              <a:spcBef>
                <a:spcPts val="0"/>
              </a:spcBef>
              <a:spcAft>
                <a:spcPts val="0"/>
              </a:spcAft>
              <a:buClr>
                <a:schemeClr val="dk2"/>
              </a:buClr>
              <a:buSzPts val="1400"/>
              <a:buFont typeface="Albert Sans"/>
              <a:buChar char="●"/>
              <a:defRPr>
                <a:solidFill>
                  <a:schemeClr val="dk2"/>
                </a:solidFill>
              </a:defRPr>
            </a:lvl7pPr>
            <a:lvl8pPr indent="-317500" lvl="7" marL="3657600">
              <a:spcBef>
                <a:spcPts val="0"/>
              </a:spcBef>
              <a:spcAft>
                <a:spcPts val="0"/>
              </a:spcAft>
              <a:buClr>
                <a:schemeClr val="dk2"/>
              </a:buClr>
              <a:buSzPts val="1400"/>
              <a:buFont typeface="Albert Sans"/>
              <a:buChar char="○"/>
              <a:defRPr>
                <a:solidFill>
                  <a:schemeClr val="dk2"/>
                </a:solidFill>
              </a:defRPr>
            </a:lvl8pPr>
            <a:lvl9pPr indent="-317500" lvl="8" marL="4114800">
              <a:spcBef>
                <a:spcPts val="0"/>
              </a:spcBef>
              <a:spcAft>
                <a:spcPts val="0"/>
              </a:spcAft>
              <a:buClr>
                <a:schemeClr val="dk2"/>
              </a:buClr>
              <a:buSzPts val="1400"/>
              <a:buFont typeface="Albert Sans"/>
              <a:buChar char="■"/>
              <a:defRPr>
                <a:solidFill>
                  <a:schemeClr val="dk2"/>
                </a:solidFill>
              </a:defRPr>
            </a:lvl9pPr>
          </a:lstStyle>
          <a:p/>
        </p:txBody>
      </p:sp>
      <p:sp>
        <p:nvSpPr>
          <p:cNvPr id="639" name="Google Shape;639;p89"/>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0" name="Google Shape;640;p89"/>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ur Audience Venn Diagram">
  <p:cSld name="CUSTOM_10">
    <p:spTree>
      <p:nvGrpSpPr>
        <p:cNvPr id="641" name="Shape 641"/>
        <p:cNvGrpSpPr/>
        <p:nvPr/>
      </p:nvGrpSpPr>
      <p:grpSpPr>
        <a:xfrm>
          <a:off x="0" y="0"/>
          <a:ext cx="0" cy="0"/>
          <a:chOff x="0" y="0"/>
          <a:chExt cx="0" cy="0"/>
        </a:xfrm>
      </p:grpSpPr>
      <p:sp>
        <p:nvSpPr>
          <p:cNvPr id="642" name="Google Shape;642;p90"/>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3" name="Google Shape;643;p90"/>
          <p:cNvSpPr txBox="1"/>
          <p:nvPr>
            <p:ph idx="2" type="title"/>
          </p:nvPr>
        </p:nvSpPr>
        <p:spPr>
          <a:xfrm>
            <a:off x="956150" y="39420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1400"/>
              <a:buFont typeface="Albert Sans"/>
              <a:buNone/>
              <a:defRPr sz="1400">
                <a:latin typeface="Albert Sans"/>
                <a:ea typeface="Albert Sans"/>
                <a:cs typeface="Albert Sans"/>
                <a:sym typeface="Albert Sans"/>
              </a:defRPr>
            </a:lvl1pPr>
            <a:lvl2pPr lvl="1">
              <a:spcBef>
                <a:spcPts val="0"/>
              </a:spcBef>
              <a:spcAft>
                <a:spcPts val="0"/>
              </a:spcAft>
              <a:buClr>
                <a:schemeClr val="lt1"/>
              </a:buClr>
              <a:buSzPts val="1400"/>
              <a:buFont typeface="Albert Sans"/>
              <a:buNone/>
              <a:defRPr>
                <a:latin typeface="Albert Sans"/>
                <a:ea typeface="Albert Sans"/>
                <a:cs typeface="Albert Sans"/>
                <a:sym typeface="Albert Sans"/>
              </a:defRPr>
            </a:lvl2pPr>
            <a:lvl3pPr lvl="2">
              <a:spcBef>
                <a:spcPts val="0"/>
              </a:spcBef>
              <a:spcAft>
                <a:spcPts val="0"/>
              </a:spcAft>
              <a:buClr>
                <a:schemeClr val="lt1"/>
              </a:buClr>
              <a:buSzPts val="1400"/>
              <a:buFont typeface="Albert Sans"/>
              <a:buNone/>
              <a:defRPr>
                <a:latin typeface="Albert Sans"/>
                <a:ea typeface="Albert Sans"/>
                <a:cs typeface="Albert Sans"/>
                <a:sym typeface="Albert Sans"/>
              </a:defRPr>
            </a:lvl3pPr>
            <a:lvl4pPr lvl="3">
              <a:spcBef>
                <a:spcPts val="0"/>
              </a:spcBef>
              <a:spcAft>
                <a:spcPts val="0"/>
              </a:spcAft>
              <a:buClr>
                <a:schemeClr val="lt1"/>
              </a:buClr>
              <a:buSzPts val="1400"/>
              <a:buFont typeface="Albert Sans"/>
              <a:buNone/>
              <a:defRPr>
                <a:latin typeface="Albert Sans"/>
                <a:ea typeface="Albert Sans"/>
                <a:cs typeface="Albert Sans"/>
                <a:sym typeface="Albert Sans"/>
              </a:defRPr>
            </a:lvl4pPr>
            <a:lvl5pPr lvl="4">
              <a:spcBef>
                <a:spcPts val="0"/>
              </a:spcBef>
              <a:spcAft>
                <a:spcPts val="0"/>
              </a:spcAft>
              <a:buClr>
                <a:schemeClr val="lt1"/>
              </a:buClr>
              <a:buSzPts val="1400"/>
              <a:buFont typeface="Albert Sans"/>
              <a:buNone/>
              <a:defRPr>
                <a:latin typeface="Albert Sans"/>
                <a:ea typeface="Albert Sans"/>
                <a:cs typeface="Albert Sans"/>
                <a:sym typeface="Albert Sans"/>
              </a:defRPr>
            </a:lvl5pPr>
            <a:lvl6pPr lvl="5">
              <a:spcBef>
                <a:spcPts val="0"/>
              </a:spcBef>
              <a:spcAft>
                <a:spcPts val="0"/>
              </a:spcAft>
              <a:buClr>
                <a:schemeClr val="lt1"/>
              </a:buClr>
              <a:buSzPts val="1400"/>
              <a:buFont typeface="Albert Sans"/>
              <a:buNone/>
              <a:defRPr>
                <a:latin typeface="Albert Sans"/>
                <a:ea typeface="Albert Sans"/>
                <a:cs typeface="Albert Sans"/>
                <a:sym typeface="Albert Sans"/>
              </a:defRPr>
            </a:lvl6pPr>
            <a:lvl7pPr lvl="6">
              <a:spcBef>
                <a:spcPts val="0"/>
              </a:spcBef>
              <a:spcAft>
                <a:spcPts val="0"/>
              </a:spcAft>
              <a:buClr>
                <a:schemeClr val="lt1"/>
              </a:buClr>
              <a:buSzPts val="1400"/>
              <a:buFont typeface="Albert Sans"/>
              <a:buNone/>
              <a:defRPr>
                <a:latin typeface="Albert Sans"/>
                <a:ea typeface="Albert Sans"/>
                <a:cs typeface="Albert Sans"/>
                <a:sym typeface="Albert Sans"/>
              </a:defRPr>
            </a:lvl7pPr>
            <a:lvl8pPr lvl="7">
              <a:spcBef>
                <a:spcPts val="0"/>
              </a:spcBef>
              <a:spcAft>
                <a:spcPts val="0"/>
              </a:spcAft>
              <a:buClr>
                <a:schemeClr val="lt1"/>
              </a:buClr>
              <a:buSzPts val="1400"/>
              <a:buFont typeface="Albert Sans"/>
              <a:buNone/>
              <a:defRPr>
                <a:latin typeface="Albert Sans"/>
                <a:ea typeface="Albert Sans"/>
                <a:cs typeface="Albert Sans"/>
                <a:sym typeface="Albert Sans"/>
              </a:defRPr>
            </a:lvl8pPr>
            <a:lvl9pPr lvl="8">
              <a:spcBef>
                <a:spcPts val="0"/>
              </a:spcBef>
              <a:spcAft>
                <a:spcPts val="0"/>
              </a:spcAft>
              <a:buClr>
                <a:schemeClr val="lt1"/>
              </a:buClr>
              <a:buSzPts val="1400"/>
              <a:buFont typeface="Albert Sans"/>
              <a:buNone/>
              <a:defRPr>
                <a:latin typeface="Albert Sans"/>
                <a:ea typeface="Albert Sans"/>
                <a:cs typeface="Albert Sans"/>
                <a:sym typeface="Albert Sans"/>
              </a:defRPr>
            </a:lvl9pPr>
          </a:lstStyle>
          <a:p/>
        </p:txBody>
      </p:sp>
      <p:sp>
        <p:nvSpPr>
          <p:cNvPr id="644" name="Google Shape;644;p90"/>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of 3 Concepts">
  <p:cSld name="CUSTOM_11">
    <p:bg>
      <p:bgPr>
        <a:solidFill>
          <a:schemeClr val="accent2"/>
        </a:solidFill>
      </p:bgPr>
    </p:bg>
    <p:spTree>
      <p:nvGrpSpPr>
        <p:cNvPr id="645" name="Shape 645"/>
        <p:cNvGrpSpPr/>
        <p:nvPr/>
      </p:nvGrpSpPr>
      <p:grpSpPr>
        <a:xfrm>
          <a:off x="0" y="0"/>
          <a:ext cx="0" cy="0"/>
          <a:chOff x="0" y="0"/>
          <a:chExt cx="0" cy="0"/>
        </a:xfrm>
      </p:grpSpPr>
      <p:sp>
        <p:nvSpPr>
          <p:cNvPr id="646" name="Google Shape;646;p91"/>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91"/>
          <p:cNvSpPr txBox="1"/>
          <p:nvPr>
            <p:ph type="title"/>
          </p:nvPr>
        </p:nvSpPr>
        <p:spPr>
          <a:xfrm>
            <a:off x="941780" y="715125"/>
            <a:ext cx="7860000" cy="8304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2pPr>
            <a:lvl3pPr lvl="2">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3pPr>
            <a:lvl4pPr lvl="3">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4pPr>
            <a:lvl5pPr lvl="4">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5pPr>
            <a:lvl6pPr lvl="5">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6pPr>
            <a:lvl7pPr lvl="6">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7pPr>
            <a:lvl8pPr lvl="7">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8pPr>
            <a:lvl9pPr lvl="8">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9pPr>
          </a:lstStyle>
          <a:p/>
        </p:txBody>
      </p:sp>
      <p:sp>
        <p:nvSpPr>
          <p:cNvPr id="648" name="Google Shape;648;p91"/>
          <p:cNvSpPr txBox="1"/>
          <p:nvPr>
            <p:ph idx="1" type="body"/>
          </p:nvPr>
        </p:nvSpPr>
        <p:spPr>
          <a:xfrm>
            <a:off x="1188971"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49" name="Google Shape;649;p91"/>
          <p:cNvSpPr txBox="1"/>
          <p:nvPr>
            <p:ph idx="2" type="body"/>
          </p:nvPr>
        </p:nvSpPr>
        <p:spPr>
          <a:xfrm>
            <a:off x="3628515"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50" name="Google Shape;650;p91"/>
          <p:cNvSpPr txBox="1"/>
          <p:nvPr>
            <p:ph idx="3" type="subTitle"/>
          </p:nvPr>
        </p:nvSpPr>
        <p:spPr>
          <a:xfrm>
            <a:off x="1078092"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1" name="Google Shape;651;p91"/>
          <p:cNvSpPr txBox="1"/>
          <p:nvPr>
            <p:ph idx="4" type="subTitle"/>
          </p:nvPr>
        </p:nvSpPr>
        <p:spPr>
          <a:xfrm>
            <a:off x="3524146"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2" name="Google Shape;652;p91"/>
          <p:cNvSpPr txBox="1"/>
          <p:nvPr>
            <p:ph idx="5" type="subTitle"/>
          </p:nvPr>
        </p:nvSpPr>
        <p:spPr>
          <a:xfrm>
            <a:off x="5970200"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3" name="Google Shape;653;p91"/>
          <p:cNvSpPr txBox="1"/>
          <p:nvPr>
            <p:ph idx="6" type="body"/>
          </p:nvPr>
        </p:nvSpPr>
        <p:spPr>
          <a:xfrm>
            <a:off x="6068972"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54" name="Google Shape;654;p91"/>
          <p:cNvSpPr/>
          <p:nvPr>
            <p:ph idx="7" type="pic"/>
          </p:nvPr>
        </p:nvSpPr>
        <p:spPr>
          <a:xfrm>
            <a:off x="8596800" y="223475"/>
            <a:ext cx="318600" cy="318600"/>
          </a:xfrm>
          <a:prstGeom prst="ellipse">
            <a:avLst/>
          </a:prstGeom>
          <a:noFill/>
          <a:ln>
            <a:noFill/>
          </a:ln>
        </p:spPr>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of 6 Concepts">
  <p:cSld name="CUSTOM_11_1">
    <p:bg>
      <p:bgPr>
        <a:solidFill>
          <a:schemeClr val="accent2"/>
        </a:solidFill>
      </p:bgPr>
    </p:bg>
    <p:spTree>
      <p:nvGrpSpPr>
        <p:cNvPr id="655" name="Shape 655"/>
        <p:cNvGrpSpPr/>
        <p:nvPr/>
      </p:nvGrpSpPr>
      <p:grpSpPr>
        <a:xfrm>
          <a:off x="0" y="0"/>
          <a:ext cx="0" cy="0"/>
          <a:chOff x="0" y="0"/>
          <a:chExt cx="0" cy="0"/>
        </a:xfrm>
      </p:grpSpPr>
      <p:sp>
        <p:nvSpPr>
          <p:cNvPr id="656" name="Google Shape;656;p92"/>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92"/>
          <p:cNvSpPr txBox="1"/>
          <p:nvPr>
            <p:ph idx="1" type="subTitle"/>
          </p:nvPr>
        </p:nvSpPr>
        <p:spPr>
          <a:xfrm>
            <a:off x="1062065"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8" name="Google Shape;658;p92"/>
          <p:cNvSpPr txBox="1"/>
          <p:nvPr>
            <p:ph idx="2" type="subTitle"/>
          </p:nvPr>
        </p:nvSpPr>
        <p:spPr>
          <a:xfrm>
            <a:off x="3507690"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59" name="Google Shape;659;p92"/>
          <p:cNvSpPr txBox="1"/>
          <p:nvPr>
            <p:ph idx="3" type="subTitle"/>
          </p:nvPr>
        </p:nvSpPr>
        <p:spPr>
          <a:xfrm>
            <a:off x="5956640"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60" name="Google Shape;660;p92"/>
          <p:cNvSpPr txBox="1"/>
          <p:nvPr>
            <p:ph idx="4" type="body"/>
          </p:nvPr>
        </p:nvSpPr>
        <p:spPr>
          <a:xfrm>
            <a:off x="1172475"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1" name="Google Shape;661;p92"/>
          <p:cNvSpPr txBox="1"/>
          <p:nvPr>
            <p:ph idx="5" type="body"/>
          </p:nvPr>
        </p:nvSpPr>
        <p:spPr>
          <a:xfrm>
            <a:off x="3618100"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2" name="Google Shape;662;p92"/>
          <p:cNvSpPr txBox="1"/>
          <p:nvPr>
            <p:ph idx="6" type="body"/>
          </p:nvPr>
        </p:nvSpPr>
        <p:spPr>
          <a:xfrm>
            <a:off x="6067050"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3" name="Google Shape;663;p92"/>
          <p:cNvSpPr txBox="1"/>
          <p:nvPr>
            <p:ph idx="7" type="subTitle"/>
          </p:nvPr>
        </p:nvSpPr>
        <p:spPr>
          <a:xfrm>
            <a:off x="5956640"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64" name="Google Shape;664;p92"/>
          <p:cNvSpPr txBox="1"/>
          <p:nvPr>
            <p:ph idx="8" type="body"/>
          </p:nvPr>
        </p:nvSpPr>
        <p:spPr>
          <a:xfrm>
            <a:off x="3618088"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5" name="Google Shape;665;p92"/>
          <p:cNvSpPr txBox="1"/>
          <p:nvPr>
            <p:ph idx="9" type="subTitle"/>
          </p:nvPr>
        </p:nvSpPr>
        <p:spPr>
          <a:xfrm>
            <a:off x="3508752"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66" name="Google Shape;666;p92"/>
          <p:cNvSpPr txBox="1"/>
          <p:nvPr>
            <p:ph idx="13" type="body"/>
          </p:nvPr>
        </p:nvSpPr>
        <p:spPr>
          <a:xfrm>
            <a:off x="1171275"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7" name="Google Shape;667;p92"/>
          <p:cNvSpPr txBox="1"/>
          <p:nvPr>
            <p:ph idx="14" type="subTitle"/>
          </p:nvPr>
        </p:nvSpPr>
        <p:spPr>
          <a:xfrm>
            <a:off x="1060865"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68" name="Google Shape;668;p92"/>
          <p:cNvSpPr txBox="1"/>
          <p:nvPr>
            <p:ph idx="15" type="body"/>
          </p:nvPr>
        </p:nvSpPr>
        <p:spPr>
          <a:xfrm>
            <a:off x="6067050"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669" name="Google Shape;669;p92"/>
          <p:cNvSpPr txBox="1"/>
          <p:nvPr>
            <p:ph type="title"/>
          </p:nvPr>
        </p:nvSpPr>
        <p:spPr>
          <a:xfrm>
            <a:off x="956150" y="3271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70" name="Google Shape;670;p92"/>
          <p:cNvSpPr/>
          <p:nvPr>
            <p:ph idx="16" type="pic"/>
          </p:nvPr>
        </p:nvSpPr>
        <p:spPr>
          <a:xfrm>
            <a:off x="8596800" y="223475"/>
            <a:ext cx="318600" cy="318600"/>
          </a:xfrm>
          <a:prstGeom prst="ellipse">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_1">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spcBef>
                <a:spcPts val="0"/>
              </a:spcBef>
              <a:spcAft>
                <a:spcPts val="0"/>
              </a:spcAft>
              <a:buSzPts val="1700"/>
              <a:buNone/>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Graph">
  <p:cSld name="CUSTOM_12">
    <p:spTree>
      <p:nvGrpSpPr>
        <p:cNvPr id="671" name="Shape 671"/>
        <p:cNvGrpSpPr/>
        <p:nvPr/>
      </p:nvGrpSpPr>
      <p:grpSpPr>
        <a:xfrm>
          <a:off x="0" y="0"/>
          <a:ext cx="0" cy="0"/>
          <a:chOff x="0" y="0"/>
          <a:chExt cx="0" cy="0"/>
        </a:xfrm>
      </p:grpSpPr>
      <p:sp>
        <p:nvSpPr>
          <p:cNvPr id="672" name="Google Shape;672;p93"/>
          <p:cNvSpPr txBox="1"/>
          <p:nvPr>
            <p:ph idx="1" type="subTitle"/>
          </p:nvPr>
        </p:nvSpPr>
        <p:spPr>
          <a:xfrm>
            <a:off x="960850" y="3191652"/>
            <a:ext cx="40827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673" name="Google Shape;673;p93"/>
          <p:cNvSpPr txBox="1"/>
          <p:nvPr>
            <p:ph type="title"/>
          </p:nvPr>
        </p:nvSpPr>
        <p:spPr>
          <a:xfrm>
            <a:off x="932850" y="730375"/>
            <a:ext cx="4082700" cy="2103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1pPr>
            <a:lvl2pPr lvl="1">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2pPr>
            <a:lvl3pPr lvl="2">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3pPr>
            <a:lvl4pPr lvl="3">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4pPr>
            <a:lvl5pPr lvl="4">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5pPr>
            <a:lvl6pPr lvl="5">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6pPr>
            <a:lvl7pPr lvl="6">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7pPr>
            <a:lvl8pPr lvl="7">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8pPr>
            <a:lvl9pPr lvl="8">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9pPr>
          </a:lstStyle>
          <a:p/>
        </p:txBody>
      </p:sp>
      <p:sp>
        <p:nvSpPr>
          <p:cNvPr id="674" name="Google Shape;674;p93"/>
          <p:cNvSpPr txBox="1"/>
          <p:nvPr>
            <p:ph idx="2"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5" name="Google Shape;675;p93"/>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r Graph">
  <p:cSld name="CUSTOM_13">
    <p:bg>
      <p:bgPr>
        <a:solidFill>
          <a:schemeClr val="accent2"/>
        </a:solidFill>
      </p:bgPr>
    </p:bg>
    <p:spTree>
      <p:nvGrpSpPr>
        <p:cNvPr id="676" name="Shape 676"/>
        <p:cNvGrpSpPr/>
        <p:nvPr/>
      </p:nvGrpSpPr>
      <p:grpSpPr>
        <a:xfrm>
          <a:off x="0" y="0"/>
          <a:ext cx="0" cy="0"/>
          <a:chOff x="0" y="0"/>
          <a:chExt cx="0" cy="0"/>
        </a:xfrm>
      </p:grpSpPr>
      <p:sp>
        <p:nvSpPr>
          <p:cNvPr id="677" name="Google Shape;677;p94"/>
          <p:cNvSpPr/>
          <p:nvPr/>
        </p:nvSpPr>
        <p:spPr>
          <a:xfrm>
            <a:off x="114300" y="114300"/>
            <a:ext cx="8915400" cy="4914900"/>
          </a:xfrm>
          <a:prstGeom prst="roundRect">
            <a:avLst>
              <a:gd fmla="val 330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94"/>
          <p:cNvSpPr txBox="1"/>
          <p:nvPr>
            <p:ph idx="1" type="subTitle"/>
          </p:nvPr>
        </p:nvSpPr>
        <p:spPr>
          <a:xfrm>
            <a:off x="5251039" y="2593520"/>
            <a:ext cx="25716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None/>
              <a:defRPr b="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679" name="Google Shape;679;p94"/>
          <p:cNvSpPr txBox="1"/>
          <p:nvPr>
            <p:ph idx="2" type="subTitle"/>
          </p:nvPr>
        </p:nvSpPr>
        <p:spPr>
          <a:xfrm>
            <a:off x="5233275" y="763675"/>
            <a:ext cx="3576600" cy="1339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80" name="Google Shape;680;p94"/>
          <p:cNvSpPr txBox="1"/>
          <p:nvPr>
            <p:ph type="title"/>
          </p:nvPr>
        </p:nvSpPr>
        <p:spPr>
          <a:xfrm>
            <a:off x="956150"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681" name="Google Shape;681;p94"/>
          <p:cNvSpPr txBox="1"/>
          <p:nvPr>
            <p:ph idx="3" type="title"/>
          </p:nvPr>
        </p:nvSpPr>
        <p:spPr>
          <a:xfrm>
            <a:off x="5251132"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682" name="Google Shape;682;p94"/>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3" name="Google Shape;683;p94"/>
          <p:cNvSpPr/>
          <p:nvPr>
            <p:ph idx="5" type="pic"/>
          </p:nvPr>
        </p:nvSpPr>
        <p:spPr>
          <a:xfrm>
            <a:off x="8596800" y="223475"/>
            <a:ext cx="318600" cy="318600"/>
          </a:xfrm>
          <a:prstGeom prst="ellipse">
            <a:avLst/>
          </a:prstGeom>
          <a:noFill/>
          <a:ln>
            <a:noFill/>
          </a:ln>
        </p:spPr>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or Landscape">
  <p:cSld name="CUSTOM_14">
    <p:bg>
      <p:bgPr>
        <a:solidFill>
          <a:schemeClr val="lt1"/>
        </a:solidFill>
      </p:bgPr>
    </p:bg>
    <p:spTree>
      <p:nvGrpSpPr>
        <p:cNvPr id="684" name="Shape 684"/>
        <p:cNvGrpSpPr/>
        <p:nvPr/>
      </p:nvGrpSpPr>
      <p:grpSpPr>
        <a:xfrm>
          <a:off x="0" y="0"/>
          <a:ext cx="0" cy="0"/>
          <a:chOff x="0" y="0"/>
          <a:chExt cx="0" cy="0"/>
        </a:xfrm>
      </p:grpSpPr>
      <p:sp>
        <p:nvSpPr>
          <p:cNvPr id="685" name="Google Shape;685;p95"/>
          <p:cNvSpPr txBox="1"/>
          <p:nvPr>
            <p:ph idx="1" type="body"/>
          </p:nvPr>
        </p:nvSpPr>
        <p:spPr>
          <a:xfrm>
            <a:off x="6564350" y="577612"/>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686" name="Google Shape;686;p95"/>
          <p:cNvSpPr txBox="1"/>
          <p:nvPr>
            <p:ph idx="2" type="body"/>
          </p:nvPr>
        </p:nvSpPr>
        <p:spPr>
          <a:xfrm>
            <a:off x="6564350" y="1810914"/>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687" name="Google Shape;687;p95"/>
          <p:cNvSpPr txBox="1"/>
          <p:nvPr>
            <p:ph idx="3" type="body"/>
          </p:nvPr>
        </p:nvSpPr>
        <p:spPr>
          <a:xfrm>
            <a:off x="6564350" y="3038996"/>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688" name="Google Shape;688;p95"/>
          <p:cNvSpPr txBox="1"/>
          <p:nvPr>
            <p:ph type="title"/>
          </p:nvPr>
        </p:nvSpPr>
        <p:spPr>
          <a:xfrm>
            <a:off x="3706300" y="32715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89" name="Google Shape;689;p95"/>
          <p:cNvSpPr txBox="1"/>
          <p:nvPr>
            <p:ph idx="4" type="body"/>
          </p:nvPr>
        </p:nvSpPr>
        <p:spPr>
          <a:xfrm>
            <a:off x="3706300" y="577612"/>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690" name="Google Shape;690;p95"/>
          <p:cNvSpPr txBox="1"/>
          <p:nvPr>
            <p:ph idx="5"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91" name="Google Shape;691;p95"/>
          <p:cNvSpPr txBox="1"/>
          <p:nvPr>
            <p:ph idx="6" type="title"/>
          </p:nvPr>
        </p:nvSpPr>
        <p:spPr>
          <a:xfrm>
            <a:off x="956150" y="327150"/>
            <a:ext cx="2009100" cy="1325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692" name="Google Shape;692;p95"/>
          <p:cNvSpPr/>
          <p:nvPr>
            <p:ph idx="7" type="pic"/>
          </p:nvPr>
        </p:nvSpPr>
        <p:spPr>
          <a:xfrm>
            <a:off x="3205625" y="423875"/>
            <a:ext cx="422400" cy="422400"/>
          </a:xfrm>
          <a:prstGeom prst="ellipse">
            <a:avLst/>
          </a:prstGeom>
          <a:noFill/>
          <a:ln>
            <a:noFill/>
          </a:ln>
        </p:spPr>
      </p:sp>
      <p:sp>
        <p:nvSpPr>
          <p:cNvPr id="693" name="Google Shape;693;p95"/>
          <p:cNvSpPr/>
          <p:nvPr>
            <p:ph idx="8" type="pic"/>
          </p:nvPr>
        </p:nvSpPr>
        <p:spPr>
          <a:xfrm>
            <a:off x="6063675" y="423875"/>
            <a:ext cx="422400" cy="422400"/>
          </a:xfrm>
          <a:prstGeom prst="ellipse">
            <a:avLst/>
          </a:prstGeom>
          <a:noFill/>
          <a:ln>
            <a:noFill/>
          </a:ln>
        </p:spPr>
      </p:sp>
      <p:sp>
        <p:nvSpPr>
          <p:cNvPr id="694" name="Google Shape;694;p95"/>
          <p:cNvSpPr/>
          <p:nvPr>
            <p:ph idx="9" type="pic"/>
          </p:nvPr>
        </p:nvSpPr>
        <p:spPr>
          <a:xfrm>
            <a:off x="3205625" y="1653438"/>
            <a:ext cx="422400" cy="422400"/>
          </a:xfrm>
          <a:prstGeom prst="ellipse">
            <a:avLst/>
          </a:prstGeom>
          <a:noFill/>
          <a:ln>
            <a:noFill/>
          </a:ln>
        </p:spPr>
      </p:sp>
      <p:sp>
        <p:nvSpPr>
          <p:cNvPr id="695" name="Google Shape;695;p95"/>
          <p:cNvSpPr/>
          <p:nvPr>
            <p:ph idx="13" type="pic"/>
          </p:nvPr>
        </p:nvSpPr>
        <p:spPr>
          <a:xfrm>
            <a:off x="6063675" y="1653438"/>
            <a:ext cx="422400" cy="422400"/>
          </a:xfrm>
          <a:prstGeom prst="ellipse">
            <a:avLst/>
          </a:prstGeom>
          <a:noFill/>
          <a:ln>
            <a:noFill/>
          </a:ln>
        </p:spPr>
      </p:sp>
      <p:sp>
        <p:nvSpPr>
          <p:cNvPr id="696" name="Google Shape;696;p95"/>
          <p:cNvSpPr/>
          <p:nvPr>
            <p:ph idx="14" type="pic"/>
          </p:nvPr>
        </p:nvSpPr>
        <p:spPr>
          <a:xfrm>
            <a:off x="3205625" y="2881163"/>
            <a:ext cx="422400" cy="422400"/>
          </a:xfrm>
          <a:prstGeom prst="ellipse">
            <a:avLst/>
          </a:prstGeom>
          <a:noFill/>
          <a:ln>
            <a:noFill/>
          </a:ln>
        </p:spPr>
      </p:sp>
      <p:sp>
        <p:nvSpPr>
          <p:cNvPr id="697" name="Google Shape;697;p95"/>
          <p:cNvSpPr/>
          <p:nvPr>
            <p:ph idx="15" type="pic"/>
          </p:nvPr>
        </p:nvSpPr>
        <p:spPr>
          <a:xfrm>
            <a:off x="6063675" y="2881163"/>
            <a:ext cx="422400" cy="422400"/>
          </a:xfrm>
          <a:prstGeom prst="ellipse">
            <a:avLst/>
          </a:prstGeom>
          <a:noFill/>
          <a:ln>
            <a:noFill/>
          </a:ln>
        </p:spPr>
      </p:sp>
      <p:sp>
        <p:nvSpPr>
          <p:cNvPr id="698" name="Google Shape;698;p95"/>
          <p:cNvSpPr txBox="1"/>
          <p:nvPr>
            <p:ph idx="16" type="title"/>
          </p:nvPr>
        </p:nvSpPr>
        <p:spPr>
          <a:xfrm>
            <a:off x="6564350" y="32715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699" name="Google Shape;699;p95"/>
          <p:cNvSpPr txBox="1"/>
          <p:nvPr>
            <p:ph idx="17" type="title"/>
          </p:nvPr>
        </p:nvSpPr>
        <p:spPr>
          <a:xfrm>
            <a:off x="3706300" y="1554125"/>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00" name="Google Shape;700;p95"/>
          <p:cNvSpPr txBox="1"/>
          <p:nvPr>
            <p:ph idx="18" type="title"/>
          </p:nvPr>
        </p:nvSpPr>
        <p:spPr>
          <a:xfrm>
            <a:off x="6564350" y="1554125"/>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01" name="Google Shape;701;p95"/>
          <p:cNvSpPr txBox="1"/>
          <p:nvPr>
            <p:ph idx="19" type="title"/>
          </p:nvPr>
        </p:nvSpPr>
        <p:spPr>
          <a:xfrm>
            <a:off x="3706300" y="278110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02" name="Google Shape;702;p95"/>
          <p:cNvSpPr txBox="1"/>
          <p:nvPr>
            <p:ph idx="20" type="title"/>
          </p:nvPr>
        </p:nvSpPr>
        <p:spPr>
          <a:xfrm>
            <a:off x="6564350" y="278110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03" name="Google Shape;703;p95"/>
          <p:cNvSpPr txBox="1"/>
          <p:nvPr>
            <p:ph idx="21" type="body"/>
          </p:nvPr>
        </p:nvSpPr>
        <p:spPr>
          <a:xfrm>
            <a:off x="3706300" y="1810914"/>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704" name="Google Shape;704;p95"/>
          <p:cNvSpPr txBox="1"/>
          <p:nvPr>
            <p:ph idx="22" type="body"/>
          </p:nvPr>
        </p:nvSpPr>
        <p:spPr>
          <a:xfrm>
            <a:off x="3706300" y="3038996"/>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705" name="Google Shape;705;p95"/>
          <p:cNvSpPr/>
          <p:nvPr>
            <p:ph idx="23" type="pic"/>
          </p:nvPr>
        </p:nvSpPr>
        <p:spPr>
          <a:xfrm>
            <a:off x="8596800" y="223475"/>
            <a:ext cx="318600" cy="318600"/>
          </a:xfrm>
          <a:prstGeom prst="ellipse">
            <a:avLst/>
          </a:prstGeom>
          <a:noFill/>
          <a:ln>
            <a:noFill/>
          </a:ln>
        </p:spPr>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
  <p:cSld name="CUSTOM_15">
    <p:bg>
      <p:bgPr>
        <a:solidFill>
          <a:schemeClr val="lt1"/>
        </a:solidFill>
      </p:bgPr>
    </p:bg>
    <p:spTree>
      <p:nvGrpSpPr>
        <p:cNvPr id="706" name="Shape 706"/>
        <p:cNvGrpSpPr/>
        <p:nvPr/>
      </p:nvGrpSpPr>
      <p:grpSpPr>
        <a:xfrm>
          <a:off x="0" y="0"/>
          <a:ext cx="0" cy="0"/>
          <a:chOff x="0" y="0"/>
          <a:chExt cx="0" cy="0"/>
        </a:xfrm>
      </p:grpSpPr>
      <p:sp>
        <p:nvSpPr>
          <p:cNvPr id="707" name="Google Shape;707;p96"/>
          <p:cNvSpPr/>
          <p:nvPr/>
        </p:nvSpPr>
        <p:spPr>
          <a:xfrm rot="5400000">
            <a:off x="4342200" y="341250"/>
            <a:ext cx="4914900" cy="4460100"/>
          </a:xfrm>
          <a:prstGeom prst="round2SameRect">
            <a:avLst>
              <a:gd fmla="val 3491"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96"/>
          <p:cNvSpPr txBox="1"/>
          <p:nvPr>
            <p:ph type="title"/>
          </p:nvPr>
        </p:nvSpPr>
        <p:spPr>
          <a:xfrm>
            <a:off x="932850" y="730375"/>
            <a:ext cx="3280800" cy="2103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2pPr>
            <a:lvl3pPr lvl="2">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3pPr>
            <a:lvl4pPr lvl="3">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4pPr>
            <a:lvl5pPr lvl="4">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5pPr>
            <a:lvl6pPr lvl="5">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6pPr>
            <a:lvl7pPr lvl="6">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7pPr>
            <a:lvl8pPr lvl="7">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8pPr>
            <a:lvl9pPr lvl="8">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9pPr>
          </a:lstStyle>
          <a:p/>
        </p:txBody>
      </p:sp>
      <p:sp>
        <p:nvSpPr>
          <p:cNvPr id="709" name="Google Shape;709;p96"/>
          <p:cNvSpPr txBox="1"/>
          <p:nvPr>
            <p:ph idx="1" type="subTitle"/>
          </p:nvPr>
        </p:nvSpPr>
        <p:spPr>
          <a:xfrm>
            <a:off x="5233275" y="763675"/>
            <a:ext cx="35037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0" name="Google Shape;710;p96"/>
          <p:cNvSpPr txBox="1"/>
          <p:nvPr>
            <p:ph idx="2" type="subTitle"/>
          </p:nvPr>
        </p:nvSpPr>
        <p:spPr>
          <a:xfrm>
            <a:off x="955350" y="2928709"/>
            <a:ext cx="28449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None/>
              <a:defRPr b="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711" name="Google Shape;711;p9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2" name="Google Shape;712;p96"/>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hone + Desktop">
  <p:cSld name="CUSTOM_16">
    <p:bg>
      <p:bgPr>
        <a:solidFill>
          <a:schemeClr val="lt1"/>
        </a:solidFill>
      </p:bgPr>
    </p:bg>
    <p:spTree>
      <p:nvGrpSpPr>
        <p:cNvPr id="713" name="Shape 713"/>
        <p:cNvGrpSpPr/>
        <p:nvPr/>
      </p:nvGrpSpPr>
      <p:grpSpPr>
        <a:xfrm>
          <a:off x="0" y="0"/>
          <a:ext cx="0" cy="0"/>
          <a:chOff x="0" y="0"/>
          <a:chExt cx="0" cy="0"/>
        </a:xfrm>
      </p:grpSpPr>
      <p:sp>
        <p:nvSpPr>
          <p:cNvPr id="714" name="Google Shape;714;p97"/>
          <p:cNvSpPr/>
          <p:nvPr/>
        </p:nvSpPr>
        <p:spPr>
          <a:xfrm rot="5400000">
            <a:off x="3618000" y="-382950"/>
            <a:ext cx="4914900" cy="5908500"/>
          </a:xfrm>
          <a:prstGeom prst="round2SameRect">
            <a:avLst>
              <a:gd fmla="val 3196"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97"/>
          <p:cNvSpPr/>
          <p:nvPr>
            <p:ph idx="2" type="pic"/>
          </p:nvPr>
        </p:nvSpPr>
        <p:spPr>
          <a:xfrm>
            <a:off x="3768625" y="934850"/>
            <a:ext cx="4630500" cy="2606700"/>
          </a:xfrm>
          <a:prstGeom prst="roundRect">
            <a:avLst>
              <a:gd fmla="val 1120" name="adj"/>
            </a:avLst>
          </a:prstGeom>
          <a:noFill/>
          <a:ln cap="flat" cmpd="sng" w="76200">
            <a:solidFill>
              <a:schemeClr val="dk2"/>
            </a:solidFill>
            <a:prstDash val="solid"/>
            <a:round/>
            <a:headEnd len="sm" w="sm" type="none"/>
            <a:tailEnd len="sm" w="sm" type="none"/>
          </a:ln>
        </p:spPr>
      </p:sp>
      <p:sp>
        <p:nvSpPr>
          <p:cNvPr id="716" name="Google Shape;716;p97"/>
          <p:cNvSpPr/>
          <p:nvPr>
            <p:ph idx="3"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717" name="Google Shape;717;p97"/>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8" name="Google Shape;718;p97"/>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Desktop">
  <p:cSld name="CUSTOM_16_2">
    <p:bg>
      <p:bgPr>
        <a:solidFill>
          <a:schemeClr val="lt1"/>
        </a:solidFill>
      </p:bgPr>
    </p:bg>
    <p:spTree>
      <p:nvGrpSpPr>
        <p:cNvPr id="719" name="Shape 719"/>
        <p:cNvGrpSpPr/>
        <p:nvPr/>
      </p:nvGrpSpPr>
      <p:grpSpPr>
        <a:xfrm>
          <a:off x="0" y="0"/>
          <a:ext cx="0" cy="0"/>
          <a:chOff x="0" y="0"/>
          <a:chExt cx="0" cy="0"/>
        </a:xfrm>
      </p:grpSpPr>
      <p:sp>
        <p:nvSpPr>
          <p:cNvPr id="720" name="Google Shape;720;p98"/>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98"/>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98"/>
          <p:cNvSpPr/>
          <p:nvPr>
            <p:ph idx="2" type="pic"/>
          </p:nvPr>
        </p:nvSpPr>
        <p:spPr>
          <a:xfrm>
            <a:off x="8596800" y="223475"/>
            <a:ext cx="318600" cy="318600"/>
          </a:xfrm>
          <a:prstGeom prst="ellipse">
            <a:avLst/>
          </a:prstGeom>
          <a:noFill/>
          <a:ln>
            <a:noFill/>
          </a:ln>
        </p:spPr>
      </p:sp>
      <p:sp>
        <p:nvSpPr>
          <p:cNvPr id="723" name="Google Shape;723;p98"/>
          <p:cNvSpPr/>
          <p:nvPr>
            <p:ph idx="3" type="pic"/>
          </p:nvPr>
        </p:nvSpPr>
        <p:spPr>
          <a:xfrm>
            <a:off x="1931050" y="789375"/>
            <a:ext cx="5281800" cy="2973300"/>
          </a:xfrm>
          <a:prstGeom prst="roundRect">
            <a:avLst>
              <a:gd fmla="val 1120"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3 Phone">
  <p:cSld name="CUSTOM_16_1">
    <p:bg>
      <p:bgPr>
        <a:solidFill>
          <a:schemeClr val="lt1"/>
        </a:solidFill>
      </p:bgPr>
    </p:bg>
    <p:spTree>
      <p:nvGrpSpPr>
        <p:cNvPr id="724" name="Shape 724"/>
        <p:cNvGrpSpPr/>
        <p:nvPr/>
      </p:nvGrpSpPr>
      <p:grpSpPr>
        <a:xfrm>
          <a:off x="0" y="0"/>
          <a:ext cx="0" cy="0"/>
          <a:chOff x="0" y="0"/>
          <a:chExt cx="0" cy="0"/>
        </a:xfrm>
      </p:grpSpPr>
      <p:sp>
        <p:nvSpPr>
          <p:cNvPr id="725" name="Google Shape;725;p99"/>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99"/>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99"/>
          <p:cNvSpPr/>
          <p:nvPr>
            <p:ph idx="2"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728" name="Google Shape;728;p99"/>
          <p:cNvSpPr/>
          <p:nvPr>
            <p:ph idx="3" type="pic"/>
          </p:nvPr>
        </p:nvSpPr>
        <p:spPr>
          <a:xfrm>
            <a:off x="8596800" y="223475"/>
            <a:ext cx="318600" cy="318600"/>
          </a:xfrm>
          <a:prstGeom prst="ellipse">
            <a:avLst/>
          </a:prstGeom>
          <a:noFill/>
          <a:ln>
            <a:noFill/>
          </a:ln>
        </p:spPr>
      </p:sp>
      <p:sp>
        <p:nvSpPr>
          <p:cNvPr id="729" name="Google Shape;729;p99"/>
          <p:cNvSpPr/>
          <p:nvPr>
            <p:ph idx="4" type="pic"/>
          </p:nvPr>
        </p:nvSpPr>
        <p:spPr>
          <a:xfrm>
            <a:off x="376500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730" name="Google Shape;730;p99"/>
          <p:cNvSpPr/>
          <p:nvPr>
            <p:ph idx="5" type="pic"/>
          </p:nvPr>
        </p:nvSpPr>
        <p:spPr>
          <a:xfrm>
            <a:off x="67171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Tablet">
  <p:cSld name="CUSTOM_16_2_1">
    <p:bg>
      <p:bgPr>
        <a:solidFill>
          <a:schemeClr val="lt1"/>
        </a:solidFill>
      </p:bgPr>
    </p:bg>
    <p:spTree>
      <p:nvGrpSpPr>
        <p:cNvPr id="731" name="Shape 731"/>
        <p:cNvGrpSpPr/>
        <p:nvPr/>
      </p:nvGrpSpPr>
      <p:grpSpPr>
        <a:xfrm>
          <a:off x="0" y="0"/>
          <a:ext cx="0" cy="0"/>
          <a:chOff x="0" y="0"/>
          <a:chExt cx="0" cy="0"/>
        </a:xfrm>
      </p:grpSpPr>
      <p:sp>
        <p:nvSpPr>
          <p:cNvPr id="732" name="Google Shape;732;p100"/>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00"/>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00"/>
          <p:cNvSpPr/>
          <p:nvPr>
            <p:ph idx="2" type="pic"/>
          </p:nvPr>
        </p:nvSpPr>
        <p:spPr>
          <a:xfrm>
            <a:off x="8596800" y="223475"/>
            <a:ext cx="318600" cy="318600"/>
          </a:xfrm>
          <a:prstGeom prst="ellipse">
            <a:avLst/>
          </a:prstGeom>
          <a:noFill/>
          <a:ln>
            <a:noFill/>
          </a:ln>
        </p:spPr>
      </p:sp>
      <p:sp>
        <p:nvSpPr>
          <p:cNvPr id="735" name="Google Shape;735;p100"/>
          <p:cNvSpPr/>
          <p:nvPr>
            <p:ph idx="3" type="pic"/>
          </p:nvPr>
        </p:nvSpPr>
        <p:spPr>
          <a:xfrm>
            <a:off x="1988050" y="627575"/>
            <a:ext cx="5167800" cy="3888300"/>
          </a:xfrm>
          <a:prstGeom prst="roundRect">
            <a:avLst>
              <a:gd fmla="val 4099"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s Phone + Tablet">
  <p:cSld name="CUSTOM_16_1_1">
    <p:bg>
      <p:bgPr>
        <a:solidFill>
          <a:schemeClr val="lt1"/>
        </a:solidFill>
      </p:bgPr>
    </p:bg>
    <p:spTree>
      <p:nvGrpSpPr>
        <p:cNvPr id="736" name="Shape 736"/>
        <p:cNvGrpSpPr/>
        <p:nvPr/>
      </p:nvGrpSpPr>
      <p:grpSpPr>
        <a:xfrm>
          <a:off x="0" y="0"/>
          <a:ext cx="0" cy="0"/>
          <a:chOff x="0" y="0"/>
          <a:chExt cx="0" cy="0"/>
        </a:xfrm>
      </p:grpSpPr>
      <p:sp>
        <p:nvSpPr>
          <p:cNvPr id="737" name="Google Shape;737;p101"/>
          <p:cNvSpPr/>
          <p:nvPr>
            <p:ph idx="2"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738" name="Google Shape;738;p101"/>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9" name="Google Shape;739;p101"/>
          <p:cNvSpPr/>
          <p:nvPr>
            <p:ph idx="3" type="pic"/>
          </p:nvPr>
        </p:nvSpPr>
        <p:spPr>
          <a:xfrm>
            <a:off x="8596800" y="223475"/>
            <a:ext cx="318600" cy="318600"/>
          </a:xfrm>
          <a:prstGeom prst="ellipse">
            <a:avLst/>
          </a:prstGeom>
          <a:noFill/>
          <a:ln>
            <a:noFill/>
          </a:ln>
        </p:spPr>
      </p:sp>
      <p:sp>
        <p:nvSpPr>
          <p:cNvPr id="740" name="Google Shape;740;p101"/>
          <p:cNvSpPr/>
          <p:nvPr>
            <p:ph idx="4" type="pic"/>
          </p:nvPr>
        </p:nvSpPr>
        <p:spPr>
          <a:xfrm>
            <a:off x="3874125" y="866550"/>
            <a:ext cx="4531500" cy="3409500"/>
          </a:xfrm>
          <a:prstGeom prst="roundRect">
            <a:avLst>
              <a:gd fmla="val 4099"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17">
    <p:bg>
      <p:bgPr>
        <a:solidFill>
          <a:schemeClr val="lt1"/>
        </a:solidFill>
      </p:bgPr>
    </p:bg>
    <p:spTree>
      <p:nvGrpSpPr>
        <p:cNvPr id="741" name="Shape 741"/>
        <p:cNvGrpSpPr/>
        <p:nvPr/>
      </p:nvGrpSpPr>
      <p:grpSpPr>
        <a:xfrm>
          <a:off x="0" y="0"/>
          <a:ext cx="0" cy="0"/>
          <a:chOff x="0" y="0"/>
          <a:chExt cx="0" cy="0"/>
        </a:xfrm>
      </p:grpSpPr>
      <p:sp>
        <p:nvSpPr>
          <p:cNvPr id="742" name="Google Shape;742;p102"/>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3" name="Google Shape;743;p102"/>
          <p:cNvSpPr txBox="1"/>
          <p:nvPr>
            <p:ph idx="1" type="subTitle"/>
          </p:nvPr>
        </p:nvSpPr>
        <p:spPr>
          <a:xfrm>
            <a:off x="440281" y="763675"/>
            <a:ext cx="20703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4" name="Google Shape;744;p102"/>
          <p:cNvSpPr txBox="1"/>
          <p:nvPr/>
        </p:nvSpPr>
        <p:spPr>
          <a:xfrm>
            <a:off x="871975" y="114300"/>
            <a:ext cx="1385400" cy="81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a:solidFill>
                  <a:schemeClr val="accent4"/>
                </a:solidFill>
                <a:latin typeface="Albert Sans"/>
                <a:ea typeface="Albert Sans"/>
                <a:cs typeface="Albert Sans"/>
                <a:sym typeface="Albert Sans"/>
              </a:rPr>
              <a:t>Future Focused</a:t>
            </a:r>
            <a:endParaRPr b="1">
              <a:solidFill>
                <a:schemeClr val="accent4"/>
              </a:solidFill>
              <a:latin typeface="Albert Sans"/>
              <a:ea typeface="Albert Sans"/>
              <a:cs typeface="Albert Sans"/>
              <a:sym typeface="Albert Sans"/>
            </a:endParaRPr>
          </a:p>
        </p:txBody>
      </p:sp>
      <p:sp>
        <p:nvSpPr>
          <p:cNvPr id="745" name="Google Shape;745;p102"/>
          <p:cNvSpPr txBox="1"/>
          <p:nvPr>
            <p:ph idx="2" type="subTitle"/>
          </p:nvPr>
        </p:nvSpPr>
        <p:spPr>
          <a:xfrm>
            <a:off x="580888" y="3286575"/>
            <a:ext cx="1757100" cy="1189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None/>
              <a:defRPr b="0" sz="100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746" name="Google Shape;746;p102"/>
          <p:cNvSpPr txBox="1"/>
          <p:nvPr>
            <p:ph idx="3" type="title"/>
          </p:nvPr>
        </p:nvSpPr>
        <p:spPr>
          <a:xfrm>
            <a:off x="440281" y="327150"/>
            <a:ext cx="2009100" cy="1325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3.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58.xml"/><Relationship Id="rId22" Type="http://schemas.openxmlformats.org/officeDocument/2006/relationships/slideLayout" Target="../slideLayouts/slideLayout60.xml"/><Relationship Id="rId21" Type="http://schemas.openxmlformats.org/officeDocument/2006/relationships/slideLayout" Target="../slideLayouts/slideLayout59.xml"/><Relationship Id="rId24" Type="http://schemas.openxmlformats.org/officeDocument/2006/relationships/slideLayout" Target="../slideLayouts/slideLayout62.xml"/><Relationship Id="rId23" Type="http://schemas.openxmlformats.org/officeDocument/2006/relationships/slideLayout" Target="../slideLayouts/slideLayout61.xml"/><Relationship Id="rId1" Type="http://schemas.openxmlformats.org/officeDocument/2006/relationships/slideLayout" Target="../slideLayouts/slideLayout39.xml"/><Relationship Id="rId2" Type="http://schemas.openxmlformats.org/officeDocument/2006/relationships/slideLayout" Target="../slideLayouts/slideLayout40.xml"/><Relationship Id="rId3" Type="http://schemas.openxmlformats.org/officeDocument/2006/relationships/slideLayout" Target="../slideLayouts/slideLayout41.xml"/><Relationship Id="rId4" Type="http://schemas.openxmlformats.org/officeDocument/2006/relationships/slideLayout" Target="../slideLayouts/slideLayout42.xml"/><Relationship Id="rId9" Type="http://schemas.openxmlformats.org/officeDocument/2006/relationships/slideLayout" Target="../slideLayouts/slideLayout47.xml"/><Relationship Id="rId26" Type="http://schemas.openxmlformats.org/officeDocument/2006/relationships/slideLayout" Target="../slideLayouts/slideLayout64.xml"/><Relationship Id="rId25" Type="http://schemas.openxmlformats.org/officeDocument/2006/relationships/slideLayout" Target="../slideLayouts/slideLayout63.xml"/><Relationship Id="rId28" Type="http://schemas.openxmlformats.org/officeDocument/2006/relationships/slideLayout" Target="../slideLayouts/slideLayout66.xml"/><Relationship Id="rId27" Type="http://schemas.openxmlformats.org/officeDocument/2006/relationships/slideLayout" Target="../slideLayouts/slideLayout65.xml"/><Relationship Id="rId5" Type="http://schemas.openxmlformats.org/officeDocument/2006/relationships/slideLayout" Target="../slideLayouts/slideLayout43.xml"/><Relationship Id="rId6" Type="http://schemas.openxmlformats.org/officeDocument/2006/relationships/slideLayout" Target="../slideLayouts/slideLayout44.xml"/><Relationship Id="rId29" Type="http://schemas.openxmlformats.org/officeDocument/2006/relationships/slideLayout" Target="../slideLayouts/slideLayout67.xml"/><Relationship Id="rId7" Type="http://schemas.openxmlformats.org/officeDocument/2006/relationships/slideLayout" Target="../slideLayouts/slideLayout45.xml"/><Relationship Id="rId8" Type="http://schemas.openxmlformats.org/officeDocument/2006/relationships/slideLayout" Target="../slideLayouts/slideLayout46.xml"/><Relationship Id="rId31" Type="http://schemas.openxmlformats.org/officeDocument/2006/relationships/theme" Target="../theme/theme2.xml"/><Relationship Id="rId30" Type="http://schemas.openxmlformats.org/officeDocument/2006/relationships/slideLayout" Target="../slideLayouts/slideLayout68.xml"/><Relationship Id="rId11" Type="http://schemas.openxmlformats.org/officeDocument/2006/relationships/slideLayout" Target="../slideLayouts/slideLayout49.xml"/><Relationship Id="rId10" Type="http://schemas.openxmlformats.org/officeDocument/2006/relationships/slideLayout" Target="../slideLayouts/slideLayout48.xml"/><Relationship Id="rId13" Type="http://schemas.openxmlformats.org/officeDocument/2006/relationships/slideLayout" Target="../slideLayouts/slideLayout51.xml"/><Relationship Id="rId12" Type="http://schemas.openxmlformats.org/officeDocument/2006/relationships/slideLayout" Target="../slideLayouts/slideLayout50.xml"/><Relationship Id="rId15" Type="http://schemas.openxmlformats.org/officeDocument/2006/relationships/slideLayout" Target="../slideLayouts/slideLayout53.xml"/><Relationship Id="rId14" Type="http://schemas.openxmlformats.org/officeDocument/2006/relationships/slideLayout" Target="../slideLayouts/slideLayout52.xml"/><Relationship Id="rId17" Type="http://schemas.openxmlformats.org/officeDocument/2006/relationships/slideLayout" Target="../slideLayouts/slideLayout55.xml"/><Relationship Id="rId16" Type="http://schemas.openxmlformats.org/officeDocument/2006/relationships/slideLayout" Target="../slideLayouts/slideLayout54.xml"/><Relationship Id="rId19" Type="http://schemas.openxmlformats.org/officeDocument/2006/relationships/slideLayout" Target="../slideLayouts/slideLayout57.xml"/><Relationship Id="rId18" Type="http://schemas.openxmlformats.org/officeDocument/2006/relationships/slideLayout" Target="../slideLayouts/slideLayout56.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08.xml"/><Relationship Id="rId42" Type="http://schemas.openxmlformats.org/officeDocument/2006/relationships/slideLayout" Target="../slideLayouts/slideLayout110.xml"/><Relationship Id="rId41" Type="http://schemas.openxmlformats.org/officeDocument/2006/relationships/slideLayout" Target="../slideLayouts/slideLayout109.xml"/><Relationship Id="rId44" Type="http://schemas.openxmlformats.org/officeDocument/2006/relationships/slideLayout" Target="../slideLayouts/slideLayout112.xml"/><Relationship Id="rId43" Type="http://schemas.openxmlformats.org/officeDocument/2006/relationships/slideLayout" Target="../slideLayouts/slideLayout111.xml"/><Relationship Id="rId46" Type="http://schemas.openxmlformats.org/officeDocument/2006/relationships/slideLayout" Target="../slideLayouts/slideLayout114.xml"/><Relationship Id="rId45" Type="http://schemas.openxmlformats.org/officeDocument/2006/relationships/slideLayout" Target="../slideLayouts/slideLayout113.xml"/><Relationship Id="rId1" Type="http://schemas.openxmlformats.org/officeDocument/2006/relationships/slideLayout" Target="../slideLayouts/slideLayout69.xml"/><Relationship Id="rId2" Type="http://schemas.openxmlformats.org/officeDocument/2006/relationships/slideLayout" Target="../slideLayouts/slideLayout70.xml"/><Relationship Id="rId3" Type="http://schemas.openxmlformats.org/officeDocument/2006/relationships/slideLayout" Target="../slideLayouts/slideLayout71.xml"/><Relationship Id="rId4" Type="http://schemas.openxmlformats.org/officeDocument/2006/relationships/slideLayout" Target="../slideLayouts/slideLayout72.xml"/><Relationship Id="rId9" Type="http://schemas.openxmlformats.org/officeDocument/2006/relationships/slideLayout" Target="../slideLayouts/slideLayout77.xml"/><Relationship Id="rId48" Type="http://schemas.openxmlformats.org/officeDocument/2006/relationships/slideLayout" Target="../slideLayouts/slideLayout116.xml"/><Relationship Id="rId47" Type="http://schemas.openxmlformats.org/officeDocument/2006/relationships/slideLayout" Target="../slideLayouts/slideLayout115.xml"/><Relationship Id="rId49" Type="http://schemas.openxmlformats.org/officeDocument/2006/relationships/slideLayout" Target="../slideLayouts/slideLayout117.xml"/><Relationship Id="rId5" Type="http://schemas.openxmlformats.org/officeDocument/2006/relationships/slideLayout" Target="../slideLayouts/slideLayout73.xml"/><Relationship Id="rId6" Type="http://schemas.openxmlformats.org/officeDocument/2006/relationships/slideLayout" Target="../slideLayouts/slideLayout74.xml"/><Relationship Id="rId7" Type="http://schemas.openxmlformats.org/officeDocument/2006/relationships/slideLayout" Target="../slideLayouts/slideLayout75.xml"/><Relationship Id="rId8" Type="http://schemas.openxmlformats.org/officeDocument/2006/relationships/slideLayout" Target="../slideLayouts/slideLayout76.xml"/><Relationship Id="rId31" Type="http://schemas.openxmlformats.org/officeDocument/2006/relationships/slideLayout" Target="../slideLayouts/slideLayout99.xml"/><Relationship Id="rId30" Type="http://schemas.openxmlformats.org/officeDocument/2006/relationships/slideLayout" Target="../slideLayouts/slideLayout98.xml"/><Relationship Id="rId33" Type="http://schemas.openxmlformats.org/officeDocument/2006/relationships/slideLayout" Target="../slideLayouts/slideLayout101.xml"/><Relationship Id="rId32" Type="http://schemas.openxmlformats.org/officeDocument/2006/relationships/slideLayout" Target="../slideLayouts/slideLayout100.xml"/><Relationship Id="rId35" Type="http://schemas.openxmlformats.org/officeDocument/2006/relationships/slideLayout" Target="../slideLayouts/slideLayout103.xml"/><Relationship Id="rId34" Type="http://schemas.openxmlformats.org/officeDocument/2006/relationships/slideLayout" Target="../slideLayouts/slideLayout102.xml"/><Relationship Id="rId37" Type="http://schemas.openxmlformats.org/officeDocument/2006/relationships/slideLayout" Target="../slideLayouts/slideLayout105.xml"/><Relationship Id="rId36" Type="http://schemas.openxmlformats.org/officeDocument/2006/relationships/slideLayout" Target="../slideLayouts/slideLayout104.xml"/><Relationship Id="rId39" Type="http://schemas.openxmlformats.org/officeDocument/2006/relationships/slideLayout" Target="../slideLayouts/slideLayout107.xml"/><Relationship Id="rId38" Type="http://schemas.openxmlformats.org/officeDocument/2006/relationships/slideLayout" Target="../slideLayouts/slideLayout106.xml"/><Relationship Id="rId20" Type="http://schemas.openxmlformats.org/officeDocument/2006/relationships/slideLayout" Target="../slideLayouts/slideLayout88.xml"/><Relationship Id="rId22" Type="http://schemas.openxmlformats.org/officeDocument/2006/relationships/slideLayout" Target="../slideLayouts/slideLayout90.xml"/><Relationship Id="rId21" Type="http://schemas.openxmlformats.org/officeDocument/2006/relationships/slideLayout" Target="../slideLayouts/slideLayout89.xml"/><Relationship Id="rId24" Type="http://schemas.openxmlformats.org/officeDocument/2006/relationships/slideLayout" Target="../slideLayouts/slideLayout92.xml"/><Relationship Id="rId23" Type="http://schemas.openxmlformats.org/officeDocument/2006/relationships/slideLayout" Target="../slideLayouts/slideLayout91.xml"/><Relationship Id="rId26" Type="http://schemas.openxmlformats.org/officeDocument/2006/relationships/slideLayout" Target="../slideLayouts/slideLayout94.xml"/><Relationship Id="rId25" Type="http://schemas.openxmlformats.org/officeDocument/2006/relationships/slideLayout" Target="../slideLayouts/slideLayout93.xml"/><Relationship Id="rId28" Type="http://schemas.openxmlformats.org/officeDocument/2006/relationships/slideLayout" Target="../slideLayouts/slideLayout96.xml"/><Relationship Id="rId27" Type="http://schemas.openxmlformats.org/officeDocument/2006/relationships/slideLayout" Target="../slideLayouts/slideLayout95.xml"/><Relationship Id="rId29" Type="http://schemas.openxmlformats.org/officeDocument/2006/relationships/slideLayout" Target="../slideLayouts/slideLayout97.xml"/><Relationship Id="rId51" Type="http://schemas.openxmlformats.org/officeDocument/2006/relationships/slideLayout" Target="../slideLayouts/slideLayout119.xml"/><Relationship Id="rId50" Type="http://schemas.openxmlformats.org/officeDocument/2006/relationships/slideLayout" Target="../slideLayouts/slideLayout118.xml"/><Relationship Id="rId53" Type="http://schemas.openxmlformats.org/officeDocument/2006/relationships/slideLayout" Target="../slideLayouts/slideLayout121.xml"/><Relationship Id="rId52" Type="http://schemas.openxmlformats.org/officeDocument/2006/relationships/slideLayout" Target="../slideLayouts/slideLayout120.xml"/><Relationship Id="rId11" Type="http://schemas.openxmlformats.org/officeDocument/2006/relationships/slideLayout" Target="../slideLayouts/slideLayout79.xml"/><Relationship Id="rId10" Type="http://schemas.openxmlformats.org/officeDocument/2006/relationships/slideLayout" Target="../slideLayouts/slideLayout78.xml"/><Relationship Id="rId54" Type="http://schemas.openxmlformats.org/officeDocument/2006/relationships/theme" Target="../theme/theme4.xml"/><Relationship Id="rId13" Type="http://schemas.openxmlformats.org/officeDocument/2006/relationships/slideLayout" Target="../slideLayouts/slideLayout81.xml"/><Relationship Id="rId12" Type="http://schemas.openxmlformats.org/officeDocument/2006/relationships/slideLayout" Target="../slideLayouts/slideLayout80.xml"/><Relationship Id="rId15" Type="http://schemas.openxmlformats.org/officeDocument/2006/relationships/slideLayout" Target="../slideLayouts/slideLayout83.xml"/><Relationship Id="rId14" Type="http://schemas.openxmlformats.org/officeDocument/2006/relationships/slideLayout" Target="../slideLayouts/slideLayout82.xml"/><Relationship Id="rId17" Type="http://schemas.openxmlformats.org/officeDocument/2006/relationships/slideLayout" Target="../slideLayouts/slideLayout85.xml"/><Relationship Id="rId16" Type="http://schemas.openxmlformats.org/officeDocument/2006/relationships/slideLayout" Target="../slideLayouts/slideLayout84.xml"/><Relationship Id="rId19" Type="http://schemas.openxmlformats.org/officeDocument/2006/relationships/slideLayout" Target="../slideLayouts/slideLayout87.xml"/><Relationship Id="rId18" Type="http://schemas.openxmlformats.org/officeDocument/2006/relationships/slideLayout" Target="../slideLayouts/slideLayout8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475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1pPr>
            <a:lvl2pPr lvl="1">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2pPr>
            <a:lvl3pPr lvl="2">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3pPr>
            <a:lvl4pPr lvl="3">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4pPr>
            <a:lvl5pPr lvl="4">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5pPr>
            <a:lvl6pPr lvl="5">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6pPr>
            <a:lvl7pPr lvl="6">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7pPr>
            <a:lvl8pPr lvl="7">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8pPr>
            <a:lvl9pPr lvl="8">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9pPr>
          </a:lstStyle>
          <a:p/>
        </p:txBody>
      </p:sp>
      <p:sp>
        <p:nvSpPr>
          <p:cNvPr id="7" name="Google Shape;7;p1"/>
          <p:cNvSpPr txBox="1"/>
          <p:nvPr>
            <p:ph idx="1" type="body"/>
          </p:nvPr>
        </p:nvSpPr>
        <p:spPr>
          <a:xfrm>
            <a:off x="311700" y="1152475"/>
            <a:ext cx="8475600" cy="3416400"/>
          </a:xfrm>
          <a:prstGeom prst="rect">
            <a:avLst/>
          </a:prstGeom>
          <a:noFill/>
          <a:ln>
            <a:noFill/>
          </a:ln>
        </p:spPr>
        <p:txBody>
          <a:bodyPr anchorCtr="0" anchor="t" bIns="91425" lIns="91425" spcFirstLastPara="1" rIns="91425" wrap="square" tIns="91425">
            <a:spAutoFit/>
          </a:bodyPr>
          <a:lstStyle>
            <a:lvl1pPr indent="-336550" lvl="0" marL="457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1pPr>
            <a:lvl2pPr indent="-336550" lvl="1" marL="914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2pPr>
            <a:lvl3pPr indent="-336550" lvl="2" marL="1371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3pPr>
            <a:lvl4pPr indent="-336550" lvl="3" marL="1828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4pPr>
            <a:lvl5pPr indent="-336550" lvl="4" marL="22860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5pPr>
            <a:lvl6pPr indent="-336550" lvl="5" marL="2743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6pPr>
            <a:lvl7pPr indent="-336550" lvl="6" marL="3200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7pPr>
            <a:lvl8pPr indent="-336550" lvl="7" marL="3657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8pPr>
            <a:lvl9pPr indent="-336550" lvl="8" marL="4114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9pPr>
          </a:lstStyle>
          <a:p/>
        </p:txBody>
      </p:sp>
      <p:sp>
        <p:nvSpPr>
          <p:cNvPr id="8" name="Google Shape;8;p1"/>
          <p:cNvSpPr txBox="1"/>
          <p:nvPr>
            <p:ph idx="12" type="sldNum"/>
          </p:nvPr>
        </p:nvSpPr>
        <p:spPr>
          <a:xfrm>
            <a:off x="8260675" y="205550"/>
            <a:ext cx="548700" cy="292500"/>
          </a:xfrm>
          <a:prstGeom prst="rect">
            <a:avLst/>
          </a:prstGeom>
          <a:noFill/>
          <a:ln>
            <a:noFill/>
          </a:ln>
        </p:spPr>
        <p:txBody>
          <a:bodyPr anchorCtr="0" anchor="t" bIns="91425" lIns="91425" spcFirstLastPara="1" rIns="91425" wrap="square" tIns="91425">
            <a:normAutofit/>
          </a:bodyPr>
          <a:lstStyle>
            <a:lvl1pPr lvl="0" algn="r">
              <a:buNone/>
              <a:defRPr sz="700">
                <a:solidFill>
                  <a:schemeClr val="dk1"/>
                </a:solidFill>
                <a:latin typeface="Inter Tight SemiBold"/>
                <a:ea typeface="Inter Tight SemiBold"/>
                <a:cs typeface="Inter Tight SemiBold"/>
                <a:sym typeface="Inter Tight SemiBold"/>
              </a:defRPr>
            </a:lvl1pPr>
            <a:lvl2pPr lvl="1" algn="r">
              <a:buNone/>
              <a:defRPr sz="700">
                <a:solidFill>
                  <a:schemeClr val="dk1"/>
                </a:solidFill>
                <a:latin typeface="Inter Tight SemiBold"/>
                <a:ea typeface="Inter Tight SemiBold"/>
                <a:cs typeface="Inter Tight SemiBold"/>
                <a:sym typeface="Inter Tight SemiBold"/>
              </a:defRPr>
            </a:lvl2pPr>
            <a:lvl3pPr lvl="2" algn="r">
              <a:buNone/>
              <a:defRPr sz="700">
                <a:solidFill>
                  <a:schemeClr val="dk1"/>
                </a:solidFill>
                <a:latin typeface="Inter Tight SemiBold"/>
                <a:ea typeface="Inter Tight SemiBold"/>
                <a:cs typeface="Inter Tight SemiBold"/>
                <a:sym typeface="Inter Tight SemiBold"/>
              </a:defRPr>
            </a:lvl3pPr>
            <a:lvl4pPr lvl="3" algn="r">
              <a:buNone/>
              <a:defRPr sz="700">
                <a:solidFill>
                  <a:schemeClr val="dk1"/>
                </a:solidFill>
                <a:latin typeface="Inter Tight SemiBold"/>
                <a:ea typeface="Inter Tight SemiBold"/>
                <a:cs typeface="Inter Tight SemiBold"/>
                <a:sym typeface="Inter Tight SemiBold"/>
              </a:defRPr>
            </a:lvl4pPr>
            <a:lvl5pPr lvl="4" algn="r">
              <a:buNone/>
              <a:defRPr sz="700">
                <a:solidFill>
                  <a:schemeClr val="dk1"/>
                </a:solidFill>
                <a:latin typeface="Inter Tight SemiBold"/>
                <a:ea typeface="Inter Tight SemiBold"/>
                <a:cs typeface="Inter Tight SemiBold"/>
                <a:sym typeface="Inter Tight SemiBold"/>
              </a:defRPr>
            </a:lvl5pPr>
            <a:lvl6pPr lvl="5" algn="r">
              <a:buNone/>
              <a:defRPr sz="700">
                <a:solidFill>
                  <a:schemeClr val="dk1"/>
                </a:solidFill>
                <a:latin typeface="Inter Tight SemiBold"/>
                <a:ea typeface="Inter Tight SemiBold"/>
                <a:cs typeface="Inter Tight SemiBold"/>
                <a:sym typeface="Inter Tight SemiBold"/>
              </a:defRPr>
            </a:lvl6pPr>
            <a:lvl7pPr lvl="6" algn="r">
              <a:buNone/>
              <a:defRPr sz="700">
                <a:solidFill>
                  <a:schemeClr val="dk1"/>
                </a:solidFill>
                <a:latin typeface="Inter Tight SemiBold"/>
                <a:ea typeface="Inter Tight SemiBold"/>
                <a:cs typeface="Inter Tight SemiBold"/>
                <a:sym typeface="Inter Tight SemiBold"/>
              </a:defRPr>
            </a:lvl7pPr>
            <a:lvl8pPr lvl="7" algn="r">
              <a:buNone/>
              <a:defRPr sz="700">
                <a:solidFill>
                  <a:schemeClr val="dk1"/>
                </a:solidFill>
                <a:latin typeface="Inter Tight SemiBold"/>
                <a:ea typeface="Inter Tight SemiBold"/>
                <a:cs typeface="Inter Tight SemiBold"/>
                <a:sym typeface="Inter Tight SemiBold"/>
              </a:defRPr>
            </a:lvl8pPr>
            <a:lvl9pPr lvl="8" algn="r">
              <a:buNone/>
              <a:defRPr sz="700">
                <a:solidFill>
                  <a:schemeClr val="dk1"/>
                </a:solidFill>
                <a:latin typeface="Inter Tight SemiBold"/>
                <a:ea typeface="Inter Tight SemiBold"/>
                <a:cs typeface="Inter Tight SemiBold"/>
                <a:sym typeface="Inter Tight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15" name="Shape 315"/>
        <p:cNvGrpSpPr/>
        <p:nvPr/>
      </p:nvGrpSpPr>
      <p:grpSpPr>
        <a:xfrm>
          <a:off x="0" y="0"/>
          <a:ext cx="0" cy="0"/>
          <a:chOff x="0" y="0"/>
          <a:chExt cx="0" cy="0"/>
        </a:xfrm>
      </p:grpSpPr>
      <p:sp>
        <p:nvSpPr>
          <p:cNvPr id="316" name="Google Shape;316;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1pPr>
            <a:lvl2pPr lvl="1">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2pPr>
            <a:lvl3pPr lvl="2">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3pPr>
            <a:lvl4pPr lvl="3">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4pPr>
            <a:lvl5pPr lvl="4">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5pPr>
            <a:lvl6pPr lvl="5">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6pPr>
            <a:lvl7pPr lvl="6">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7pPr>
            <a:lvl8pPr lvl="7">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8pPr>
            <a:lvl9pPr lvl="8">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9pPr>
          </a:lstStyle>
          <a:p/>
        </p:txBody>
      </p:sp>
      <p:sp>
        <p:nvSpPr>
          <p:cNvPr id="317" name="Google Shape;317;p40"/>
          <p:cNvSpPr txBox="1"/>
          <p:nvPr>
            <p:ph idx="1" type="body"/>
          </p:nvPr>
        </p:nvSpPr>
        <p:spPr>
          <a:xfrm>
            <a:off x="311700" y="1152475"/>
            <a:ext cx="8520600" cy="1760100"/>
          </a:xfrm>
          <a:prstGeom prst="rect">
            <a:avLst/>
          </a:prstGeom>
          <a:noFill/>
          <a:ln>
            <a:noFill/>
          </a:ln>
        </p:spPr>
        <p:txBody>
          <a:bodyPr anchorCtr="0" anchor="t" bIns="91425" lIns="91425" spcFirstLastPara="1" rIns="91425" wrap="square" tIns="91425">
            <a:normAutofit/>
          </a:bodyPr>
          <a:lstStyle>
            <a:lvl1pPr indent="-292100" lvl="0" marL="457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1pPr>
            <a:lvl2pPr indent="-279400" lvl="1" marL="914400">
              <a:lnSpc>
                <a:spcPct val="115000"/>
              </a:lnSpc>
              <a:spcBef>
                <a:spcPts val="0"/>
              </a:spcBef>
              <a:spcAft>
                <a:spcPts val="0"/>
              </a:spcAft>
              <a:buClr>
                <a:schemeClr val="dk2"/>
              </a:buClr>
              <a:buSzPts val="800"/>
              <a:buFont typeface="DM Sans"/>
              <a:buChar char="○"/>
              <a:defRPr sz="800">
                <a:solidFill>
                  <a:schemeClr val="dk2"/>
                </a:solidFill>
                <a:latin typeface="DM Sans"/>
                <a:ea typeface="DM Sans"/>
                <a:cs typeface="DM Sans"/>
                <a:sym typeface="DM Sans"/>
              </a:defRPr>
            </a:lvl2pPr>
            <a:lvl3pPr indent="-292100" lvl="2" marL="1371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3pPr>
            <a:lvl4pPr indent="-292100" lvl="3" marL="1828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4pPr>
            <a:lvl5pPr indent="-292100" lvl="4" marL="22860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5pPr>
            <a:lvl6pPr indent="-292100" lvl="5" marL="2743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6pPr>
            <a:lvl7pPr indent="-292100" lvl="6" marL="32004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7pPr>
            <a:lvl8pPr indent="-292100" lvl="7" marL="3657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8pPr>
            <a:lvl9pPr indent="-292100" lvl="8" marL="4114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9pPr>
          </a:lstStyle>
          <a:p/>
        </p:txBody>
      </p:sp>
      <p:sp>
        <p:nvSpPr>
          <p:cNvPr id="318" name="Google Shape;318;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800">
                <a:solidFill>
                  <a:schemeClr val="dk1"/>
                </a:solidFill>
                <a:latin typeface="DM Sans"/>
                <a:ea typeface="DM Sans"/>
                <a:cs typeface="DM Sans"/>
                <a:sym typeface="DM Sans"/>
              </a:defRPr>
            </a:lvl1pPr>
            <a:lvl2pPr lvl="1" algn="r">
              <a:buNone/>
              <a:defRPr sz="800">
                <a:solidFill>
                  <a:schemeClr val="dk1"/>
                </a:solidFill>
                <a:latin typeface="DM Sans"/>
                <a:ea typeface="DM Sans"/>
                <a:cs typeface="DM Sans"/>
                <a:sym typeface="DM Sans"/>
              </a:defRPr>
            </a:lvl2pPr>
            <a:lvl3pPr lvl="2" algn="r">
              <a:buNone/>
              <a:defRPr sz="800">
                <a:solidFill>
                  <a:schemeClr val="dk1"/>
                </a:solidFill>
                <a:latin typeface="DM Sans"/>
                <a:ea typeface="DM Sans"/>
                <a:cs typeface="DM Sans"/>
                <a:sym typeface="DM Sans"/>
              </a:defRPr>
            </a:lvl3pPr>
            <a:lvl4pPr lvl="3" algn="r">
              <a:buNone/>
              <a:defRPr sz="800">
                <a:solidFill>
                  <a:schemeClr val="dk1"/>
                </a:solidFill>
                <a:latin typeface="DM Sans"/>
                <a:ea typeface="DM Sans"/>
                <a:cs typeface="DM Sans"/>
                <a:sym typeface="DM Sans"/>
              </a:defRPr>
            </a:lvl4pPr>
            <a:lvl5pPr lvl="4" algn="r">
              <a:buNone/>
              <a:defRPr sz="800">
                <a:solidFill>
                  <a:schemeClr val="dk1"/>
                </a:solidFill>
                <a:latin typeface="DM Sans"/>
                <a:ea typeface="DM Sans"/>
                <a:cs typeface="DM Sans"/>
                <a:sym typeface="DM Sans"/>
              </a:defRPr>
            </a:lvl5pPr>
            <a:lvl6pPr lvl="5" algn="r">
              <a:buNone/>
              <a:defRPr sz="800">
                <a:solidFill>
                  <a:schemeClr val="dk1"/>
                </a:solidFill>
                <a:latin typeface="DM Sans"/>
                <a:ea typeface="DM Sans"/>
                <a:cs typeface="DM Sans"/>
                <a:sym typeface="DM Sans"/>
              </a:defRPr>
            </a:lvl6pPr>
            <a:lvl7pPr lvl="6" algn="r">
              <a:buNone/>
              <a:defRPr sz="800">
                <a:solidFill>
                  <a:schemeClr val="dk1"/>
                </a:solidFill>
                <a:latin typeface="DM Sans"/>
                <a:ea typeface="DM Sans"/>
                <a:cs typeface="DM Sans"/>
                <a:sym typeface="DM Sans"/>
              </a:defRPr>
            </a:lvl7pPr>
            <a:lvl8pPr lvl="7" algn="r">
              <a:buNone/>
              <a:defRPr sz="800">
                <a:solidFill>
                  <a:schemeClr val="dk1"/>
                </a:solidFill>
                <a:latin typeface="DM Sans"/>
                <a:ea typeface="DM Sans"/>
                <a:cs typeface="DM Sans"/>
                <a:sym typeface="DM Sans"/>
              </a:defRPr>
            </a:lvl8pPr>
            <a:lvl9pPr lvl="8" algn="r">
              <a:buNone/>
              <a:defRPr sz="8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 id="2147483703" r:id="rId18"/>
    <p:sldLayoutId id="2147483704" r:id="rId19"/>
    <p:sldLayoutId id="2147483705" r:id="rId20"/>
    <p:sldLayoutId id="2147483706" r:id="rId21"/>
    <p:sldLayoutId id="2147483707" r:id="rId22"/>
    <p:sldLayoutId id="2147483708" r:id="rId23"/>
    <p:sldLayoutId id="2147483709" r:id="rId24"/>
    <p:sldLayoutId id="2147483710" r:id="rId25"/>
    <p:sldLayoutId id="2147483711" r:id="rId26"/>
    <p:sldLayoutId id="2147483712" r:id="rId27"/>
    <p:sldLayoutId id="2147483713" r:id="rId28"/>
    <p:sldLayoutId id="2147483714" r:id="rId29"/>
    <p:sldLayoutId id="2147483715"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24">
          <p15:clr>
            <a:srgbClr val="E46962"/>
          </p15:clr>
        </p15:guide>
        <p15:guide id="2" orient="horz" pos="124">
          <p15:clr>
            <a:srgbClr val="E46962"/>
          </p15:clr>
        </p15:guide>
        <p15:guide id="3" pos="5636">
          <p15:clr>
            <a:srgbClr val="E46962"/>
          </p15:clr>
        </p15:guide>
        <p15:guide id="4" orient="horz" pos="3116">
          <p15:clr>
            <a:srgbClr val="E46962"/>
          </p15:clr>
        </p15:guide>
        <p15:guide id="5" pos="1296">
          <p15:clr>
            <a:srgbClr val="E46962"/>
          </p15:clr>
        </p15:guide>
        <p15:guide id="6" pos="4465">
          <p15:clr>
            <a:srgbClr val="E46962"/>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23" name="Shape 523"/>
        <p:cNvGrpSpPr/>
        <p:nvPr/>
      </p:nvGrpSpPr>
      <p:grpSpPr>
        <a:xfrm>
          <a:off x="0" y="0"/>
          <a:ext cx="0" cy="0"/>
          <a:chOff x="0" y="0"/>
          <a:chExt cx="0" cy="0"/>
        </a:xfrm>
      </p:grpSpPr>
      <p:sp>
        <p:nvSpPr>
          <p:cNvPr id="524" name="Google Shape;524;p71"/>
          <p:cNvSpPr txBox="1"/>
          <p:nvPr>
            <p:ph type="title"/>
          </p:nvPr>
        </p:nvSpPr>
        <p:spPr>
          <a:xfrm>
            <a:off x="347550" y="425875"/>
            <a:ext cx="2916300" cy="1288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400"/>
              <a:buFont typeface="Nanum Myeongjo"/>
              <a:buNone/>
              <a:defRPr sz="2400">
                <a:solidFill>
                  <a:schemeClr val="lt1"/>
                </a:solidFill>
                <a:latin typeface="Nanum Myeongjo"/>
                <a:ea typeface="Nanum Myeongjo"/>
                <a:cs typeface="Nanum Myeongjo"/>
                <a:sym typeface="Nanum Myeongjo"/>
              </a:defRPr>
            </a:lvl1pPr>
            <a:lvl2pPr lvl="1">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2pPr>
            <a:lvl3pPr lvl="2">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3pPr>
            <a:lvl4pPr lvl="3">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4pPr>
            <a:lvl5pPr lvl="4">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5pPr>
            <a:lvl6pPr lvl="5">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6pPr>
            <a:lvl7pPr lvl="6">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7pPr>
            <a:lvl8pPr lvl="7">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8pPr>
            <a:lvl9pPr lvl="8">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9pPr>
          </a:lstStyle>
          <a:p/>
        </p:txBody>
      </p:sp>
      <p:sp>
        <p:nvSpPr>
          <p:cNvPr id="525" name="Google Shape;525;p71"/>
          <p:cNvSpPr txBox="1"/>
          <p:nvPr>
            <p:ph idx="1" type="body"/>
          </p:nvPr>
        </p:nvSpPr>
        <p:spPr>
          <a:xfrm>
            <a:off x="347550" y="1714375"/>
            <a:ext cx="5780700" cy="29163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1pPr>
            <a:lvl2pPr indent="-317500" lvl="1" marL="9144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2pPr>
            <a:lvl3pPr indent="-317500" lvl="2" marL="13716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3pPr>
            <a:lvl4pPr indent="-317500" lvl="3" marL="18288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4pPr>
            <a:lvl5pPr indent="-317500" lvl="4" marL="22860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5pPr>
            <a:lvl6pPr indent="-317500" lvl="5" marL="27432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6pPr>
            <a:lvl7pPr indent="-317500" lvl="6" marL="32004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7pPr>
            <a:lvl8pPr indent="-317500" lvl="7" marL="36576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8pPr>
            <a:lvl9pPr indent="-317500" lvl="8" marL="41148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 id="2147483738" r:id="rId23"/>
    <p:sldLayoutId id="2147483739" r:id="rId24"/>
    <p:sldLayoutId id="2147483740" r:id="rId25"/>
    <p:sldLayoutId id="2147483741" r:id="rId26"/>
    <p:sldLayoutId id="2147483742" r:id="rId27"/>
    <p:sldLayoutId id="2147483743" r:id="rId28"/>
    <p:sldLayoutId id="2147483744" r:id="rId29"/>
    <p:sldLayoutId id="2147483745" r:id="rId30"/>
    <p:sldLayoutId id="2147483746" r:id="rId31"/>
    <p:sldLayoutId id="2147483747" r:id="rId32"/>
    <p:sldLayoutId id="2147483748" r:id="rId33"/>
    <p:sldLayoutId id="2147483749" r:id="rId34"/>
    <p:sldLayoutId id="2147483750" r:id="rId35"/>
    <p:sldLayoutId id="2147483751" r:id="rId36"/>
    <p:sldLayoutId id="2147483752" r:id="rId37"/>
    <p:sldLayoutId id="2147483753" r:id="rId38"/>
    <p:sldLayoutId id="2147483754" r:id="rId39"/>
    <p:sldLayoutId id="2147483755" r:id="rId40"/>
    <p:sldLayoutId id="2147483756" r:id="rId41"/>
    <p:sldLayoutId id="2147483757" r:id="rId42"/>
    <p:sldLayoutId id="2147483758" r:id="rId43"/>
    <p:sldLayoutId id="2147483759" r:id="rId44"/>
    <p:sldLayoutId id="2147483760" r:id="rId45"/>
    <p:sldLayoutId id="2147483761" r:id="rId46"/>
    <p:sldLayoutId id="2147483762" r:id="rId47"/>
    <p:sldLayoutId id="2147483763" r:id="rId48"/>
    <p:sldLayoutId id="2147483764" r:id="rId49"/>
    <p:sldLayoutId id="2147483765" r:id="rId50"/>
    <p:sldLayoutId id="2147483766" r:id="rId51"/>
    <p:sldLayoutId id="2147483767" r:id="rId52"/>
    <p:sldLayoutId id="2147483768" r:id="rId5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141">
          <p15:clr>
            <a:srgbClr val="E46962"/>
          </p15:clr>
        </p15:guide>
        <p15:guide id="26" orient="horz" pos="3099">
          <p15:clr>
            <a:srgbClr val="E46962"/>
          </p15:clr>
        </p15:guide>
        <p15:guide id="27" pos="144">
          <p15:clr>
            <a:srgbClr val="E46962"/>
          </p15:clr>
        </p15:guide>
        <p15:guide id="28" pos="5616">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6.xml"/><Relationship Id="rId3" Type="http://schemas.openxmlformats.org/officeDocument/2006/relationships/image" Target="../media/image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18.xml"/><Relationship Id="rId3" Type="http://schemas.openxmlformats.org/officeDocument/2006/relationships/image" Target="../media/image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22.xml"/><Relationship Id="rId3" Type="http://schemas.openxmlformats.org/officeDocument/2006/relationships/image" Target="../media/image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5.xml"/><Relationship Id="rId2" Type="http://schemas.openxmlformats.org/officeDocument/2006/relationships/notesSlide" Target="../notesSlides/notesSlide28.xml"/><Relationship Id="rId3" Type="http://schemas.openxmlformats.org/officeDocument/2006/relationships/image" Target="../media/image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125"/>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Font typeface="Arial"/>
              <a:buNone/>
            </a:pPr>
            <a:r>
              <a:rPr lang="en"/>
              <a:t>Garbage Garbage Garbage </a:t>
            </a:r>
            <a:endParaRPr/>
          </a:p>
        </p:txBody>
      </p:sp>
      <p:sp>
        <p:nvSpPr>
          <p:cNvPr id="880" name="Google Shape;880;p125"/>
          <p:cNvSpPr txBox="1"/>
          <p:nvPr>
            <p:ph idx="1" type="subTitle"/>
          </p:nvPr>
        </p:nvSpPr>
        <p:spPr>
          <a:xfrm>
            <a:off x="119775" y="3252475"/>
            <a:ext cx="7773900" cy="1339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rPr>
              <a:t>Group Six - The Green Guardians</a:t>
            </a:r>
            <a:endParaRPr>
              <a:solidFill>
                <a:srgbClr val="FF0000"/>
              </a:solidFill>
            </a:endParaRPr>
          </a:p>
          <a:p>
            <a:pPr indent="0" lvl="0" marL="0" rtl="0" algn="l">
              <a:spcBef>
                <a:spcPts val="0"/>
              </a:spcBef>
              <a:spcAft>
                <a:spcPts val="0"/>
              </a:spcAft>
              <a:buNone/>
            </a:pPr>
            <a:r>
              <a:rPr lang="en">
                <a:solidFill>
                  <a:srgbClr val="FF0000"/>
                </a:solidFill>
              </a:rPr>
              <a:t>Katie Craig Mary Pulley Vikram Borra Asa Adomatis Sophak So </a:t>
            </a:r>
            <a:endParaRPr>
              <a:solidFill>
                <a:srgbClr val="FF0000"/>
              </a:solidFill>
            </a:endParaRPr>
          </a:p>
        </p:txBody>
      </p:sp>
      <p:pic>
        <p:nvPicPr>
          <p:cNvPr id="881" name="Google Shape;881;p125"/>
          <p:cNvPicPr preferRelativeResize="0"/>
          <p:nvPr/>
        </p:nvPicPr>
        <p:blipFill rotWithShape="1">
          <a:blip r:embed="rId3">
            <a:alphaModFix/>
          </a:blip>
          <a:srcRect b="10358" l="22588" r="19027" t="10690"/>
          <a:stretch/>
        </p:blipFill>
        <p:spPr>
          <a:xfrm>
            <a:off x="7764575" y="521400"/>
            <a:ext cx="833749" cy="1127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134"/>
          <p:cNvSpPr/>
          <p:nvPr/>
        </p:nvSpPr>
        <p:spPr>
          <a:xfrm>
            <a:off x="7158725" y="4601400"/>
            <a:ext cx="1354500" cy="318600"/>
          </a:xfrm>
          <a:prstGeom prst="roundRect">
            <a:avLst>
              <a:gd fmla="val 16290"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000">
              <a:solidFill>
                <a:schemeClr val="lt1"/>
              </a:solidFill>
              <a:latin typeface="Albert Sans"/>
              <a:ea typeface="Albert Sans"/>
              <a:cs typeface="Albert Sans"/>
              <a:sym typeface="Albert Sans"/>
            </a:endParaRPr>
          </a:p>
        </p:txBody>
      </p:sp>
      <p:sp>
        <p:nvSpPr>
          <p:cNvPr id="947" name="Google Shape;947;p134"/>
          <p:cNvSpPr/>
          <p:nvPr/>
        </p:nvSpPr>
        <p:spPr>
          <a:xfrm>
            <a:off x="8596792" y="4601400"/>
            <a:ext cx="318600" cy="318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948" name="Google Shape;948;p134"/>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949" name="Google Shape;949;p134"/>
          <p:cNvSpPr txBox="1"/>
          <p:nvPr>
            <p:ph idx="1" type="subTitle"/>
          </p:nvPr>
        </p:nvSpPr>
        <p:spPr>
          <a:xfrm>
            <a:off x="-394525" y="762900"/>
            <a:ext cx="29583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Issue to Address</a:t>
            </a:r>
            <a:endParaRPr/>
          </a:p>
        </p:txBody>
      </p:sp>
      <p:sp>
        <p:nvSpPr>
          <p:cNvPr id="950" name="Google Shape;950;p134"/>
          <p:cNvSpPr txBox="1"/>
          <p:nvPr>
            <p:ph idx="2" type="subTitle"/>
          </p:nvPr>
        </p:nvSpPr>
        <p:spPr>
          <a:xfrm>
            <a:off x="7780000" y="762900"/>
            <a:ext cx="19617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Major Dilemma</a:t>
            </a:r>
            <a:endParaRPr/>
          </a:p>
        </p:txBody>
      </p:sp>
      <p:sp>
        <p:nvSpPr>
          <p:cNvPr id="951" name="Google Shape;951;p134"/>
          <p:cNvSpPr txBox="1"/>
          <p:nvPr>
            <p:ph idx="3" type="subTitle"/>
          </p:nvPr>
        </p:nvSpPr>
        <p:spPr>
          <a:xfrm>
            <a:off x="-867225" y="1991550"/>
            <a:ext cx="20115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Major Dilemma</a:t>
            </a:r>
            <a:endParaRPr/>
          </a:p>
        </p:txBody>
      </p:sp>
      <p:sp>
        <p:nvSpPr>
          <p:cNvPr id="952" name="Google Shape;952;p134"/>
          <p:cNvSpPr txBox="1"/>
          <p:nvPr>
            <p:ph idx="4" type="subTitle"/>
          </p:nvPr>
        </p:nvSpPr>
        <p:spPr>
          <a:xfrm>
            <a:off x="1384800" y="1991550"/>
            <a:ext cx="19617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953" name="Google Shape;953;p134"/>
          <p:cNvSpPr txBox="1"/>
          <p:nvPr>
            <p:ph idx="5" type="subTitle"/>
          </p:nvPr>
        </p:nvSpPr>
        <p:spPr>
          <a:xfrm>
            <a:off x="3556975" y="1991550"/>
            <a:ext cx="44034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Challenge</a:t>
            </a:r>
            <a:endParaRPr/>
          </a:p>
        </p:txBody>
      </p:sp>
      <p:sp>
        <p:nvSpPr>
          <p:cNvPr id="954" name="Google Shape;954;p134"/>
          <p:cNvSpPr txBox="1"/>
          <p:nvPr>
            <p:ph idx="6" type="subTitle"/>
          </p:nvPr>
        </p:nvSpPr>
        <p:spPr>
          <a:xfrm>
            <a:off x="8207225" y="1991550"/>
            <a:ext cx="22164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955" name="Google Shape;955;p134"/>
          <p:cNvSpPr txBox="1"/>
          <p:nvPr>
            <p:ph idx="7" type="subTitle"/>
          </p:nvPr>
        </p:nvSpPr>
        <p:spPr>
          <a:xfrm>
            <a:off x="307950" y="3220200"/>
            <a:ext cx="38076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Obstacles to Overcome</a:t>
            </a:r>
            <a:endParaRPr/>
          </a:p>
        </p:txBody>
      </p:sp>
      <p:sp>
        <p:nvSpPr>
          <p:cNvPr id="956" name="Google Shape;956;p134"/>
          <p:cNvSpPr txBox="1"/>
          <p:nvPr>
            <p:ph idx="8" type="subTitle"/>
          </p:nvPr>
        </p:nvSpPr>
        <p:spPr>
          <a:xfrm>
            <a:off x="4367925" y="3220200"/>
            <a:ext cx="21210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Major Dilemma</a:t>
            </a:r>
            <a:endParaRPr/>
          </a:p>
        </p:txBody>
      </p:sp>
      <p:sp>
        <p:nvSpPr>
          <p:cNvPr id="957" name="Google Shape;957;p134"/>
          <p:cNvSpPr txBox="1"/>
          <p:nvPr>
            <p:ph idx="9" type="subTitle"/>
          </p:nvPr>
        </p:nvSpPr>
        <p:spPr>
          <a:xfrm>
            <a:off x="6718750" y="3220200"/>
            <a:ext cx="23832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Trouble</a:t>
            </a:r>
            <a:endParaRPr/>
          </a:p>
        </p:txBody>
      </p:sp>
      <p:sp>
        <p:nvSpPr>
          <p:cNvPr id="958" name="Google Shape;958;p134"/>
          <p:cNvSpPr txBox="1"/>
          <p:nvPr>
            <p:ph idx="13" type="subTitle"/>
          </p:nvPr>
        </p:nvSpPr>
        <p:spPr>
          <a:xfrm>
            <a:off x="2793625" y="762900"/>
            <a:ext cx="21435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Major Dilemma</a:t>
            </a:r>
            <a:endParaRPr/>
          </a:p>
        </p:txBody>
      </p:sp>
      <p:sp>
        <p:nvSpPr>
          <p:cNvPr id="959" name="Google Shape;959;p134"/>
          <p:cNvSpPr txBox="1"/>
          <p:nvPr>
            <p:ph idx="14" type="subTitle"/>
          </p:nvPr>
        </p:nvSpPr>
        <p:spPr>
          <a:xfrm>
            <a:off x="5151963" y="762900"/>
            <a:ext cx="2413200" cy="116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Trouble</a:t>
            </a:r>
            <a:endParaRPr/>
          </a:p>
        </p:txBody>
      </p:sp>
      <p:pic>
        <p:nvPicPr>
          <p:cNvPr descr="Hexagonal icon." id="960" name="Google Shape;960;p134"/>
          <p:cNvPicPr preferRelativeResize="0"/>
          <p:nvPr>
            <p:ph idx="15" type="pic"/>
          </p:nvPr>
        </p:nvPicPr>
        <p:blipFill rotWithShape="1">
          <a:blip r:embed="rId3">
            <a:alphaModFix/>
          </a:blip>
          <a:srcRect b="6732" l="0" r="0" t="6732"/>
          <a:stretch/>
        </p:blipFill>
        <p:spPr>
          <a:xfrm>
            <a:off x="8596800" y="223475"/>
            <a:ext cx="318600" cy="318600"/>
          </a:xfrm>
          <a:prstGeom prst="ellipse">
            <a:avLst/>
          </a:prstGeom>
        </p:spPr>
      </p:pic>
      <p:sp>
        <p:nvSpPr>
          <p:cNvPr id="961" name="Google Shape;961;p134"/>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Finding a Solution</a:t>
            </a:r>
            <a:endParaRPr/>
          </a:p>
        </p:txBody>
      </p:sp>
      <p:sp>
        <p:nvSpPr>
          <p:cNvPr id="962" name="Google Shape;962;p134"/>
          <p:cNvSpPr/>
          <p:nvPr/>
        </p:nvSpPr>
        <p:spPr>
          <a:xfrm>
            <a:off x="2563817" y="122820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34"/>
          <p:cNvSpPr/>
          <p:nvPr/>
        </p:nvSpPr>
        <p:spPr>
          <a:xfrm>
            <a:off x="4937155" y="122820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34"/>
          <p:cNvSpPr/>
          <p:nvPr/>
        </p:nvSpPr>
        <p:spPr>
          <a:xfrm>
            <a:off x="7550205" y="122820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34"/>
          <p:cNvSpPr/>
          <p:nvPr/>
        </p:nvSpPr>
        <p:spPr>
          <a:xfrm>
            <a:off x="3327167" y="24568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34"/>
          <p:cNvSpPr/>
          <p:nvPr/>
        </p:nvSpPr>
        <p:spPr>
          <a:xfrm>
            <a:off x="1144305" y="24568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34"/>
          <p:cNvSpPr/>
          <p:nvPr/>
        </p:nvSpPr>
        <p:spPr>
          <a:xfrm>
            <a:off x="7960430" y="24568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34"/>
          <p:cNvSpPr/>
          <p:nvPr/>
        </p:nvSpPr>
        <p:spPr>
          <a:xfrm>
            <a:off x="6488955" y="36872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34"/>
          <p:cNvSpPr/>
          <p:nvPr/>
        </p:nvSpPr>
        <p:spPr>
          <a:xfrm>
            <a:off x="4115605" y="36872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34"/>
          <p:cNvSpPr/>
          <p:nvPr/>
        </p:nvSpPr>
        <p:spPr>
          <a:xfrm>
            <a:off x="78155" y="36872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34"/>
          <p:cNvSpPr/>
          <p:nvPr/>
        </p:nvSpPr>
        <p:spPr>
          <a:xfrm>
            <a:off x="9102005" y="3687250"/>
            <a:ext cx="229800" cy="229800"/>
          </a:xfrm>
          <a:prstGeom prst="noSmoking">
            <a:avLst>
              <a:gd fmla="val 1875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34"/>
          <p:cNvSpPr/>
          <p:nvPr/>
        </p:nvSpPr>
        <p:spPr>
          <a:xfrm>
            <a:off x="5720650" y="4601400"/>
            <a:ext cx="1354500" cy="318600"/>
          </a:xfrm>
          <a:prstGeom prst="roundRect">
            <a:avLst>
              <a:gd fmla="val 16290"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000">
              <a:solidFill>
                <a:schemeClr val="lt1"/>
              </a:solidFill>
              <a:latin typeface="Albert Sans"/>
              <a:ea typeface="Albert Sans"/>
              <a:cs typeface="Albert Sans"/>
              <a:sym typeface="Albert Sans"/>
            </a:endParaRPr>
          </a:p>
        </p:txBody>
      </p:sp>
      <p:sp>
        <p:nvSpPr>
          <p:cNvPr id="973" name="Google Shape;973;p134"/>
          <p:cNvSpPr txBox="1"/>
          <p:nvPr/>
        </p:nvSpPr>
        <p:spPr>
          <a:xfrm>
            <a:off x="5730000" y="4614225"/>
            <a:ext cx="1318200" cy="27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2"/>
                </a:solidFill>
                <a:latin typeface="Albert Sans"/>
                <a:ea typeface="Albert Sans"/>
                <a:cs typeface="Albert Sans"/>
                <a:sym typeface="Albert Sans"/>
              </a:rPr>
              <a:t>Company Name</a:t>
            </a:r>
            <a:endParaRPr sz="1000">
              <a:solidFill>
                <a:schemeClr val="dk2"/>
              </a:solidFill>
              <a:latin typeface="Albert Sans"/>
              <a:ea typeface="Albert Sans"/>
              <a:cs typeface="Albert Sans"/>
              <a:sym typeface="Albert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sp>
        <p:nvSpPr>
          <p:cNvPr id="978" name="Google Shape;978;p1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979" name="Google Shape;979;p135"/>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980" name="Google Shape;980;p135"/>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981" name="Google Shape;981;p135"/>
          <p:cNvSpPr txBox="1"/>
          <p:nvPr/>
        </p:nvSpPr>
        <p:spPr>
          <a:xfrm>
            <a:off x="516437" y="74478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150">
                <a:solidFill>
                  <a:schemeClr val="dk1"/>
                </a:solidFill>
                <a:latin typeface="Merriweather"/>
                <a:ea typeface="Merriweather"/>
                <a:cs typeface="Merriweather"/>
                <a:sym typeface="Merriweather"/>
              </a:rPr>
              <a:t>Trash is a huge problem</a:t>
            </a:r>
            <a:endParaRPr b="1" sz="3150">
              <a:solidFill>
                <a:schemeClr val="dk1"/>
              </a:solidFill>
              <a:latin typeface="Merriweather"/>
              <a:ea typeface="Merriweather"/>
              <a:cs typeface="Merriweather"/>
              <a:sym typeface="Merriweather"/>
            </a:endParaRPr>
          </a:p>
        </p:txBody>
      </p:sp>
      <p:sp>
        <p:nvSpPr>
          <p:cNvPr id="982" name="Google Shape;982;p135"/>
          <p:cNvSpPr txBox="1"/>
          <p:nvPr/>
        </p:nvSpPr>
        <p:spPr>
          <a:xfrm>
            <a:off x="516437" y="158431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150">
                <a:solidFill>
                  <a:schemeClr val="dk1"/>
                </a:solidFill>
                <a:latin typeface="Merriweather"/>
                <a:ea typeface="Merriweather"/>
                <a:cs typeface="Merriweather"/>
                <a:sym typeface="Merriweather"/>
              </a:rPr>
              <a:t>Recycling or burning trash can improve issues</a:t>
            </a:r>
            <a:endParaRPr b="1" sz="3150">
              <a:solidFill>
                <a:schemeClr val="dk1"/>
              </a:solidFill>
              <a:latin typeface="Merriweather"/>
              <a:ea typeface="Merriweather"/>
              <a:cs typeface="Merriweather"/>
              <a:sym typeface="Merriweather"/>
            </a:endParaRPr>
          </a:p>
        </p:txBody>
      </p:sp>
      <p:sp>
        <p:nvSpPr>
          <p:cNvPr id="983" name="Google Shape;983;p135"/>
          <p:cNvSpPr txBox="1"/>
          <p:nvPr/>
        </p:nvSpPr>
        <p:spPr>
          <a:xfrm>
            <a:off x="516437" y="242379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150">
                <a:solidFill>
                  <a:schemeClr val="dk1"/>
                </a:solidFill>
                <a:latin typeface="Merriweather"/>
                <a:ea typeface="Merriweather"/>
                <a:cs typeface="Merriweather"/>
                <a:sym typeface="Merriweather"/>
              </a:rPr>
              <a:t>Providing a way to make it easier is beneficial</a:t>
            </a:r>
            <a:endParaRPr b="1" sz="3150">
              <a:solidFill>
                <a:schemeClr val="dk1"/>
              </a:solidFill>
              <a:latin typeface="Merriweather"/>
              <a:ea typeface="Merriweather"/>
              <a:cs typeface="Merriweather"/>
              <a:sym typeface="Merriweather"/>
            </a:endParaRPr>
          </a:p>
        </p:txBody>
      </p:sp>
      <p:sp>
        <p:nvSpPr>
          <p:cNvPr id="984" name="Google Shape;984;p135"/>
          <p:cNvSpPr txBox="1"/>
          <p:nvPr/>
        </p:nvSpPr>
        <p:spPr>
          <a:xfrm>
            <a:off x="516437" y="325649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150">
                <a:solidFill>
                  <a:schemeClr val="dk1"/>
                </a:solidFill>
                <a:latin typeface="Merriweather"/>
                <a:ea typeface="Merriweather"/>
                <a:cs typeface="Merriweather"/>
                <a:sym typeface="Merriweather"/>
              </a:rPr>
              <a:t>Designing</a:t>
            </a:r>
            <a:r>
              <a:rPr b="1" lang="en" sz="3150">
                <a:solidFill>
                  <a:schemeClr val="dk1"/>
                </a:solidFill>
                <a:latin typeface="Merriweather"/>
                <a:ea typeface="Merriweather"/>
                <a:cs typeface="Merriweather"/>
                <a:sym typeface="Merriweather"/>
              </a:rPr>
              <a:t> an app to tell the difference</a:t>
            </a:r>
            <a:endParaRPr b="1" sz="3150">
              <a:solidFill>
                <a:schemeClr val="dk1"/>
              </a:solidFill>
              <a:latin typeface="Merriweather"/>
              <a:ea typeface="Merriweather"/>
              <a:cs typeface="Merriweather"/>
              <a:sym typeface="Merriweather"/>
            </a:endParaRPr>
          </a:p>
        </p:txBody>
      </p:sp>
      <p:sp>
        <p:nvSpPr>
          <p:cNvPr id="985" name="Google Shape;985;p135"/>
          <p:cNvSpPr txBox="1"/>
          <p:nvPr/>
        </p:nvSpPr>
        <p:spPr>
          <a:xfrm>
            <a:off x="196954" y="74478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1.</a:t>
            </a:r>
            <a:endParaRPr b="1" sz="1450">
              <a:solidFill>
                <a:schemeClr val="dk1"/>
              </a:solidFill>
              <a:latin typeface="Merriweather"/>
              <a:ea typeface="Merriweather"/>
              <a:cs typeface="Merriweather"/>
              <a:sym typeface="Merriweather"/>
            </a:endParaRPr>
          </a:p>
        </p:txBody>
      </p:sp>
      <p:sp>
        <p:nvSpPr>
          <p:cNvPr id="986" name="Google Shape;986;p135"/>
          <p:cNvSpPr txBox="1"/>
          <p:nvPr/>
        </p:nvSpPr>
        <p:spPr>
          <a:xfrm>
            <a:off x="196954" y="158431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2.</a:t>
            </a:r>
            <a:endParaRPr b="1" sz="1450">
              <a:solidFill>
                <a:schemeClr val="dk1"/>
              </a:solidFill>
              <a:latin typeface="Merriweather"/>
              <a:ea typeface="Merriweather"/>
              <a:cs typeface="Merriweather"/>
              <a:sym typeface="Merriweather"/>
            </a:endParaRPr>
          </a:p>
        </p:txBody>
      </p:sp>
      <p:sp>
        <p:nvSpPr>
          <p:cNvPr id="987" name="Google Shape;987;p135"/>
          <p:cNvSpPr txBox="1"/>
          <p:nvPr/>
        </p:nvSpPr>
        <p:spPr>
          <a:xfrm>
            <a:off x="196954" y="242379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3.</a:t>
            </a:r>
            <a:endParaRPr b="1" sz="1450">
              <a:solidFill>
                <a:schemeClr val="dk1"/>
              </a:solidFill>
              <a:latin typeface="Merriweather"/>
              <a:ea typeface="Merriweather"/>
              <a:cs typeface="Merriweather"/>
              <a:sym typeface="Merriweather"/>
            </a:endParaRPr>
          </a:p>
        </p:txBody>
      </p:sp>
      <p:sp>
        <p:nvSpPr>
          <p:cNvPr id="988" name="Google Shape;988;p135"/>
          <p:cNvSpPr txBox="1"/>
          <p:nvPr/>
        </p:nvSpPr>
        <p:spPr>
          <a:xfrm>
            <a:off x="196954" y="325649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4.</a:t>
            </a:r>
            <a:endParaRPr b="1" sz="1450">
              <a:solidFill>
                <a:schemeClr val="dk1"/>
              </a:solidFill>
              <a:latin typeface="Merriweather"/>
              <a:ea typeface="Merriweather"/>
              <a:cs typeface="Merriweather"/>
              <a:sym typeface="Merriweath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136"/>
          <p:cNvSpPr txBox="1"/>
          <p:nvPr/>
        </p:nvSpPr>
        <p:spPr>
          <a:xfrm>
            <a:off x="525325" y="1417350"/>
            <a:ext cx="67641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hlink"/>
              </a:buClr>
              <a:buSzPts val="1100"/>
              <a:buFont typeface="Arial"/>
              <a:buNone/>
            </a:pPr>
            <a:r>
              <a:rPr b="1" lang="en" sz="3150">
                <a:solidFill>
                  <a:schemeClr val="dk1"/>
                </a:solidFill>
                <a:latin typeface="Merriweather"/>
                <a:ea typeface="Merriweather"/>
                <a:cs typeface="Merriweather"/>
                <a:sym typeface="Merriweather"/>
              </a:rPr>
              <a:t>Recycling or burning trash can improve issues</a:t>
            </a:r>
            <a:endParaRPr sz="1000">
              <a:solidFill>
                <a:schemeClr val="dk2"/>
              </a:solidFill>
              <a:latin typeface="DM Sans"/>
              <a:ea typeface="DM Sans"/>
              <a:cs typeface="DM Sans"/>
              <a:sym typeface="DM Sans"/>
            </a:endParaRPr>
          </a:p>
        </p:txBody>
      </p:sp>
      <p:sp>
        <p:nvSpPr>
          <p:cNvPr id="994" name="Google Shape;994;p136"/>
          <p:cNvSpPr txBox="1"/>
          <p:nvPr/>
        </p:nvSpPr>
        <p:spPr>
          <a:xfrm>
            <a:off x="525325" y="2556550"/>
            <a:ext cx="6562200" cy="130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150">
                <a:solidFill>
                  <a:schemeClr val="dk1"/>
                </a:solidFill>
                <a:latin typeface="Merriweather"/>
                <a:ea typeface="Merriweather"/>
                <a:cs typeface="Merriweather"/>
                <a:sym typeface="Merriweather"/>
              </a:rPr>
              <a:t>Providing a way to make it easier is beneficial</a:t>
            </a:r>
            <a:endParaRPr/>
          </a:p>
          <a:p>
            <a:pPr indent="0" lvl="0" marL="0" rtl="0" algn="l">
              <a:spcBef>
                <a:spcPts val="0"/>
              </a:spcBef>
              <a:spcAft>
                <a:spcPts val="0"/>
              </a:spcAft>
              <a:buNone/>
            </a:pPr>
            <a:r>
              <a:t/>
            </a:r>
            <a:endParaRPr sz="1000">
              <a:solidFill>
                <a:schemeClr val="dk2"/>
              </a:solidFill>
              <a:latin typeface="DM Sans"/>
              <a:ea typeface="DM Sans"/>
              <a:cs typeface="DM Sans"/>
              <a:sym typeface="DM Sans"/>
            </a:endParaRPr>
          </a:p>
        </p:txBody>
      </p:sp>
      <p:sp>
        <p:nvSpPr>
          <p:cNvPr id="995" name="Google Shape;995;p136"/>
          <p:cNvSpPr txBox="1"/>
          <p:nvPr/>
        </p:nvSpPr>
        <p:spPr>
          <a:xfrm>
            <a:off x="525325" y="627100"/>
            <a:ext cx="6764100" cy="6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hlink"/>
              </a:buClr>
              <a:buSzPts val="1100"/>
              <a:buFont typeface="Arial"/>
              <a:buNone/>
            </a:pPr>
            <a:r>
              <a:rPr b="1" lang="en" sz="3150">
                <a:solidFill>
                  <a:schemeClr val="dk1"/>
                </a:solidFill>
                <a:latin typeface="Merriweather"/>
                <a:ea typeface="Merriweather"/>
                <a:cs typeface="Merriweather"/>
                <a:sym typeface="Merriweather"/>
              </a:rPr>
              <a:t>Trash is a huge problem</a:t>
            </a:r>
            <a:endParaRPr sz="1000">
              <a:solidFill>
                <a:schemeClr val="dk2"/>
              </a:solidFill>
              <a:latin typeface="DM Sans"/>
              <a:ea typeface="DM Sans"/>
              <a:cs typeface="DM Sans"/>
              <a:sym typeface="DM Sans"/>
            </a:endParaRPr>
          </a:p>
        </p:txBody>
      </p:sp>
      <p:sp>
        <p:nvSpPr>
          <p:cNvPr id="996" name="Google Shape;996;p136"/>
          <p:cNvSpPr txBox="1"/>
          <p:nvPr/>
        </p:nvSpPr>
        <p:spPr>
          <a:xfrm>
            <a:off x="525325" y="3715550"/>
            <a:ext cx="67641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hlink"/>
              </a:buClr>
              <a:buSzPts val="1100"/>
              <a:buFont typeface="Arial"/>
              <a:buNone/>
            </a:pPr>
            <a:r>
              <a:rPr b="1" lang="en" sz="3150">
                <a:solidFill>
                  <a:schemeClr val="dk1"/>
                </a:solidFill>
                <a:latin typeface="Merriweather"/>
                <a:ea typeface="Merriweather"/>
                <a:cs typeface="Merriweather"/>
                <a:sym typeface="Merriweather"/>
              </a:rPr>
              <a:t>Designing an app to tell the difference can improve outcomes </a:t>
            </a:r>
            <a:endParaRPr sz="1000">
              <a:solidFill>
                <a:schemeClr val="dk2"/>
              </a:solidFill>
              <a:latin typeface="DM Sans"/>
              <a:ea typeface="DM Sans"/>
              <a:cs typeface="DM Sans"/>
              <a:sym typeface="DM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 name="Shape 1000"/>
        <p:cNvGrpSpPr/>
        <p:nvPr/>
      </p:nvGrpSpPr>
      <p:grpSpPr>
        <a:xfrm>
          <a:off x="0" y="0"/>
          <a:ext cx="0" cy="0"/>
          <a:chOff x="0" y="0"/>
          <a:chExt cx="0" cy="0"/>
        </a:xfrm>
      </p:grpSpPr>
      <p:sp>
        <p:nvSpPr>
          <p:cNvPr id="1001" name="Google Shape;1001;p1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02" name="Google Shape;1002;p137"/>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1003" name="Google Shape;1003;p137"/>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004" name="Google Shape;1004;p137"/>
          <p:cNvSpPr txBox="1"/>
          <p:nvPr/>
        </p:nvSpPr>
        <p:spPr>
          <a:xfrm>
            <a:off x="516437" y="74478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Defining the Problem</a:t>
            </a:r>
            <a:endParaRPr b="1" sz="3650">
              <a:solidFill>
                <a:schemeClr val="dk1"/>
              </a:solidFill>
              <a:latin typeface="Merriweather"/>
              <a:ea typeface="Merriweather"/>
              <a:cs typeface="Merriweather"/>
              <a:sym typeface="Merriweather"/>
            </a:endParaRPr>
          </a:p>
        </p:txBody>
      </p:sp>
      <p:sp>
        <p:nvSpPr>
          <p:cNvPr id="1005" name="Google Shape;1005;p137"/>
          <p:cNvSpPr txBox="1"/>
          <p:nvPr/>
        </p:nvSpPr>
        <p:spPr>
          <a:xfrm>
            <a:off x="516437" y="158431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Making Observations</a:t>
            </a:r>
            <a:endParaRPr b="1" sz="3650">
              <a:solidFill>
                <a:schemeClr val="dk1"/>
              </a:solidFill>
              <a:latin typeface="Merriweather"/>
              <a:ea typeface="Merriweather"/>
              <a:cs typeface="Merriweather"/>
              <a:sym typeface="Merriweather"/>
            </a:endParaRPr>
          </a:p>
        </p:txBody>
      </p:sp>
      <p:sp>
        <p:nvSpPr>
          <p:cNvPr id="1006" name="Google Shape;1006;p137"/>
          <p:cNvSpPr txBox="1"/>
          <p:nvPr/>
        </p:nvSpPr>
        <p:spPr>
          <a:xfrm>
            <a:off x="516437" y="242379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Forming a Hypothesis</a:t>
            </a:r>
            <a:endParaRPr b="1" sz="3650">
              <a:solidFill>
                <a:schemeClr val="dk1"/>
              </a:solidFill>
              <a:latin typeface="Merriweather"/>
              <a:ea typeface="Merriweather"/>
              <a:cs typeface="Merriweather"/>
              <a:sym typeface="Merriweather"/>
            </a:endParaRPr>
          </a:p>
        </p:txBody>
      </p:sp>
      <p:sp>
        <p:nvSpPr>
          <p:cNvPr id="1007" name="Google Shape;1007;p137"/>
          <p:cNvSpPr txBox="1"/>
          <p:nvPr/>
        </p:nvSpPr>
        <p:spPr>
          <a:xfrm>
            <a:off x="516437" y="325649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Experiment Results</a:t>
            </a:r>
            <a:endParaRPr b="1" sz="3650">
              <a:solidFill>
                <a:schemeClr val="dk1"/>
              </a:solidFill>
              <a:latin typeface="Merriweather"/>
              <a:ea typeface="Merriweather"/>
              <a:cs typeface="Merriweather"/>
              <a:sym typeface="Merriweather"/>
            </a:endParaRPr>
          </a:p>
        </p:txBody>
      </p:sp>
      <p:sp>
        <p:nvSpPr>
          <p:cNvPr id="1008" name="Google Shape;1008;p137"/>
          <p:cNvSpPr txBox="1"/>
          <p:nvPr/>
        </p:nvSpPr>
        <p:spPr>
          <a:xfrm>
            <a:off x="516437" y="4102806"/>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Drawing a Conclusion</a:t>
            </a:r>
            <a:endParaRPr b="1" sz="3650">
              <a:solidFill>
                <a:schemeClr val="dk1"/>
              </a:solidFill>
              <a:latin typeface="Merriweather"/>
              <a:ea typeface="Merriweather"/>
              <a:cs typeface="Merriweather"/>
              <a:sym typeface="Merriweather"/>
            </a:endParaRPr>
          </a:p>
        </p:txBody>
      </p:sp>
      <p:sp>
        <p:nvSpPr>
          <p:cNvPr id="1009" name="Google Shape;1009;p137"/>
          <p:cNvSpPr txBox="1"/>
          <p:nvPr/>
        </p:nvSpPr>
        <p:spPr>
          <a:xfrm>
            <a:off x="196954" y="74478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1.</a:t>
            </a:r>
            <a:endParaRPr b="1" sz="1450">
              <a:solidFill>
                <a:schemeClr val="dk1"/>
              </a:solidFill>
              <a:latin typeface="Merriweather"/>
              <a:ea typeface="Merriweather"/>
              <a:cs typeface="Merriweather"/>
              <a:sym typeface="Merriweather"/>
            </a:endParaRPr>
          </a:p>
        </p:txBody>
      </p:sp>
      <p:sp>
        <p:nvSpPr>
          <p:cNvPr id="1010" name="Google Shape;1010;p137"/>
          <p:cNvSpPr txBox="1"/>
          <p:nvPr/>
        </p:nvSpPr>
        <p:spPr>
          <a:xfrm>
            <a:off x="196954" y="158431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2.</a:t>
            </a:r>
            <a:endParaRPr b="1" sz="1450">
              <a:solidFill>
                <a:schemeClr val="dk1"/>
              </a:solidFill>
              <a:latin typeface="Merriweather"/>
              <a:ea typeface="Merriweather"/>
              <a:cs typeface="Merriweather"/>
              <a:sym typeface="Merriweather"/>
            </a:endParaRPr>
          </a:p>
        </p:txBody>
      </p:sp>
      <p:sp>
        <p:nvSpPr>
          <p:cNvPr id="1011" name="Google Shape;1011;p137"/>
          <p:cNvSpPr txBox="1"/>
          <p:nvPr/>
        </p:nvSpPr>
        <p:spPr>
          <a:xfrm>
            <a:off x="196954" y="242379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3.</a:t>
            </a:r>
            <a:endParaRPr b="1" sz="1450">
              <a:solidFill>
                <a:schemeClr val="dk1"/>
              </a:solidFill>
              <a:latin typeface="Merriweather"/>
              <a:ea typeface="Merriweather"/>
              <a:cs typeface="Merriweather"/>
              <a:sym typeface="Merriweather"/>
            </a:endParaRPr>
          </a:p>
        </p:txBody>
      </p:sp>
      <p:sp>
        <p:nvSpPr>
          <p:cNvPr id="1012" name="Google Shape;1012;p137"/>
          <p:cNvSpPr txBox="1"/>
          <p:nvPr/>
        </p:nvSpPr>
        <p:spPr>
          <a:xfrm>
            <a:off x="196954" y="325649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4.</a:t>
            </a:r>
            <a:endParaRPr b="1" sz="1450">
              <a:solidFill>
                <a:schemeClr val="dk1"/>
              </a:solidFill>
              <a:latin typeface="Merriweather"/>
              <a:ea typeface="Merriweather"/>
              <a:cs typeface="Merriweather"/>
              <a:sym typeface="Merriweather"/>
            </a:endParaRPr>
          </a:p>
        </p:txBody>
      </p:sp>
      <p:sp>
        <p:nvSpPr>
          <p:cNvPr id="1013" name="Google Shape;1013;p137"/>
          <p:cNvSpPr txBox="1"/>
          <p:nvPr/>
        </p:nvSpPr>
        <p:spPr>
          <a:xfrm>
            <a:off x="196954" y="4102806"/>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5.</a:t>
            </a:r>
            <a:endParaRPr b="1" sz="1450">
              <a:solidFill>
                <a:schemeClr val="dk1"/>
              </a:solidFill>
              <a:latin typeface="Merriweather"/>
              <a:ea typeface="Merriweather"/>
              <a:cs typeface="Merriweather"/>
              <a:sym typeface="Merriweath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sp>
        <p:nvSpPr>
          <p:cNvPr id="1018" name="Google Shape;1018;p1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19" name="Google Shape;1019;p138"/>
          <p:cNvSpPr txBox="1"/>
          <p:nvPr>
            <p:ph idx="1" type="subTitle"/>
          </p:nvPr>
        </p:nvSpPr>
        <p:spPr>
          <a:xfrm>
            <a:off x="975300" y="1864050"/>
            <a:ext cx="7193400" cy="1408500"/>
          </a:xfrm>
          <a:prstGeom prst="rect">
            <a:avLst/>
          </a:prstGeom>
        </p:spPr>
        <p:txBody>
          <a:bodyPr anchorCtr="0" anchor="ctr" bIns="91425" lIns="91425" spcFirstLastPara="1" rIns="91425" wrap="square" tIns="91425">
            <a:spAutoFit/>
          </a:bodyPr>
          <a:lstStyle/>
          <a:p>
            <a:pPr indent="0" lvl="0" marL="0" rtl="0" algn="ctr">
              <a:spcBef>
                <a:spcPts val="0"/>
              </a:spcBef>
              <a:spcAft>
                <a:spcPts val="1200"/>
              </a:spcAft>
              <a:buNone/>
            </a:pPr>
            <a:r>
              <a:rPr lang="en"/>
              <a:t>Lorem ipsum dolor sit amet, consectetur adipiscing elit. Curabitur rhoncus nibh ut odio tempor elementum.</a:t>
            </a:r>
            <a:endParaRPr/>
          </a:p>
        </p:txBody>
      </p:sp>
      <p:sp>
        <p:nvSpPr>
          <p:cNvPr id="1020" name="Google Shape;1020;p138"/>
          <p:cNvSpPr txBox="1"/>
          <p:nvPr>
            <p:ph idx="2" type="body"/>
          </p:nvPr>
        </p:nvSpPr>
        <p:spPr>
          <a:xfrm>
            <a:off x="196951" y="196725"/>
            <a:ext cx="18591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Defining the Problem</a:t>
            </a:r>
            <a:endParaRPr/>
          </a:p>
        </p:txBody>
      </p:sp>
      <p:sp>
        <p:nvSpPr>
          <p:cNvPr id="1021" name="Google Shape;1021;p138"/>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1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27" name="Google Shape;1027;p139"/>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1028" name="Google Shape;1028;p139"/>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029" name="Google Shape;1029;p139"/>
          <p:cNvSpPr txBox="1"/>
          <p:nvPr/>
        </p:nvSpPr>
        <p:spPr>
          <a:xfrm>
            <a:off x="516437" y="74478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Defining the Problem</a:t>
            </a:r>
            <a:endParaRPr b="1" sz="3650">
              <a:solidFill>
                <a:schemeClr val="accent2"/>
              </a:solidFill>
              <a:latin typeface="Merriweather"/>
              <a:ea typeface="Merriweather"/>
              <a:cs typeface="Merriweather"/>
              <a:sym typeface="Merriweather"/>
            </a:endParaRPr>
          </a:p>
        </p:txBody>
      </p:sp>
      <p:sp>
        <p:nvSpPr>
          <p:cNvPr id="1030" name="Google Shape;1030;p139"/>
          <p:cNvSpPr txBox="1"/>
          <p:nvPr/>
        </p:nvSpPr>
        <p:spPr>
          <a:xfrm>
            <a:off x="516437" y="158431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Making Observations</a:t>
            </a:r>
            <a:endParaRPr b="1" sz="3650">
              <a:solidFill>
                <a:schemeClr val="dk1"/>
              </a:solidFill>
              <a:latin typeface="Merriweather"/>
              <a:ea typeface="Merriweather"/>
              <a:cs typeface="Merriweather"/>
              <a:sym typeface="Merriweather"/>
            </a:endParaRPr>
          </a:p>
        </p:txBody>
      </p:sp>
      <p:sp>
        <p:nvSpPr>
          <p:cNvPr id="1031" name="Google Shape;1031;p139"/>
          <p:cNvSpPr txBox="1"/>
          <p:nvPr/>
        </p:nvSpPr>
        <p:spPr>
          <a:xfrm>
            <a:off x="516437" y="242379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Forming a Hypothesis</a:t>
            </a:r>
            <a:endParaRPr b="1" sz="3650">
              <a:solidFill>
                <a:schemeClr val="accent2"/>
              </a:solidFill>
              <a:latin typeface="Merriweather"/>
              <a:ea typeface="Merriweather"/>
              <a:cs typeface="Merriweather"/>
              <a:sym typeface="Merriweather"/>
            </a:endParaRPr>
          </a:p>
        </p:txBody>
      </p:sp>
      <p:sp>
        <p:nvSpPr>
          <p:cNvPr id="1032" name="Google Shape;1032;p139"/>
          <p:cNvSpPr txBox="1"/>
          <p:nvPr/>
        </p:nvSpPr>
        <p:spPr>
          <a:xfrm>
            <a:off x="516437" y="325649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Experiment Results</a:t>
            </a:r>
            <a:endParaRPr b="1" sz="3650">
              <a:solidFill>
                <a:schemeClr val="accent2"/>
              </a:solidFill>
              <a:latin typeface="Merriweather"/>
              <a:ea typeface="Merriweather"/>
              <a:cs typeface="Merriweather"/>
              <a:sym typeface="Merriweather"/>
            </a:endParaRPr>
          </a:p>
        </p:txBody>
      </p:sp>
      <p:sp>
        <p:nvSpPr>
          <p:cNvPr id="1033" name="Google Shape;1033;p139"/>
          <p:cNvSpPr txBox="1"/>
          <p:nvPr/>
        </p:nvSpPr>
        <p:spPr>
          <a:xfrm>
            <a:off x="516437" y="4102806"/>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Drawing a Conclusion</a:t>
            </a:r>
            <a:endParaRPr b="1" sz="3650">
              <a:solidFill>
                <a:schemeClr val="accent2"/>
              </a:solidFill>
              <a:latin typeface="Merriweather"/>
              <a:ea typeface="Merriweather"/>
              <a:cs typeface="Merriweather"/>
              <a:sym typeface="Merriweather"/>
            </a:endParaRPr>
          </a:p>
        </p:txBody>
      </p:sp>
      <p:sp>
        <p:nvSpPr>
          <p:cNvPr id="1034" name="Google Shape;1034;p139"/>
          <p:cNvSpPr txBox="1"/>
          <p:nvPr/>
        </p:nvSpPr>
        <p:spPr>
          <a:xfrm>
            <a:off x="196954" y="74478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1.</a:t>
            </a:r>
            <a:endParaRPr b="1" sz="1450">
              <a:solidFill>
                <a:schemeClr val="accent2"/>
              </a:solidFill>
              <a:latin typeface="Merriweather"/>
              <a:ea typeface="Merriweather"/>
              <a:cs typeface="Merriweather"/>
              <a:sym typeface="Merriweather"/>
            </a:endParaRPr>
          </a:p>
        </p:txBody>
      </p:sp>
      <p:sp>
        <p:nvSpPr>
          <p:cNvPr id="1035" name="Google Shape;1035;p139"/>
          <p:cNvSpPr txBox="1"/>
          <p:nvPr/>
        </p:nvSpPr>
        <p:spPr>
          <a:xfrm>
            <a:off x="196954" y="158431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2.</a:t>
            </a:r>
            <a:endParaRPr b="1" sz="1450">
              <a:solidFill>
                <a:schemeClr val="dk1"/>
              </a:solidFill>
              <a:latin typeface="Merriweather"/>
              <a:ea typeface="Merriweather"/>
              <a:cs typeface="Merriweather"/>
              <a:sym typeface="Merriweather"/>
            </a:endParaRPr>
          </a:p>
        </p:txBody>
      </p:sp>
      <p:sp>
        <p:nvSpPr>
          <p:cNvPr id="1036" name="Google Shape;1036;p139"/>
          <p:cNvSpPr txBox="1"/>
          <p:nvPr/>
        </p:nvSpPr>
        <p:spPr>
          <a:xfrm>
            <a:off x="196954" y="242379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3.</a:t>
            </a:r>
            <a:endParaRPr b="1" sz="1450">
              <a:solidFill>
                <a:schemeClr val="accent2"/>
              </a:solidFill>
              <a:latin typeface="Merriweather"/>
              <a:ea typeface="Merriweather"/>
              <a:cs typeface="Merriweather"/>
              <a:sym typeface="Merriweather"/>
            </a:endParaRPr>
          </a:p>
        </p:txBody>
      </p:sp>
      <p:sp>
        <p:nvSpPr>
          <p:cNvPr id="1037" name="Google Shape;1037;p139"/>
          <p:cNvSpPr txBox="1"/>
          <p:nvPr/>
        </p:nvSpPr>
        <p:spPr>
          <a:xfrm>
            <a:off x="196954" y="325649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4.</a:t>
            </a:r>
            <a:endParaRPr b="1" sz="1450">
              <a:solidFill>
                <a:schemeClr val="accent2"/>
              </a:solidFill>
              <a:latin typeface="Merriweather"/>
              <a:ea typeface="Merriweather"/>
              <a:cs typeface="Merriweather"/>
              <a:sym typeface="Merriweather"/>
            </a:endParaRPr>
          </a:p>
        </p:txBody>
      </p:sp>
      <p:sp>
        <p:nvSpPr>
          <p:cNvPr id="1038" name="Google Shape;1038;p139"/>
          <p:cNvSpPr txBox="1"/>
          <p:nvPr/>
        </p:nvSpPr>
        <p:spPr>
          <a:xfrm>
            <a:off x="196954" y="4102806"/>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5.</a:t>
            </a:r>
            <a:endParaRPr b="1" sz="1450">
              <a:solidFill>
                <a:schemeClr val="accent2"/>
              </a:solidFill>
              <a:latin typeface="Merriweather"/>
              <a:ea typeface="Merriweather"/>
              <a:cs typeface="Merriweather"/>
              <a:sym typeface="Merriweath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140"/>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Making </a:t>
            </a:r>
            <a:endParaRPr/>
          </a:p>
          <a:p>
            <a:pPr indent="0" lvl="0" marL="0" rtl="0" algn="l">
              <a:spcBef>
                <a:spcPts val="0"/>
              </a:spcBef>
              <a:spcAft>
                <a:spcPts val="0"/>
              </a:spcAft>
              <a:buNone/>
            </a:pPr>
            <a:r>
              <a:rPr lang="en"/>
              <a:t>Observations</a:t>
            </a:r>
            <a:endParaRPr/>
          </a:p>
        </p:txBody>
      </p:sp>
      <p:sp>
        <p:nvSpPr>
          <p:cNvPr id="1044" name="Google Shape;1044;p140"/>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Lorem ipsum dolor sit amet, consectetur adipiscing elit. Curabitur rhoncus nibh ut odio tempor elementum. Praesent et mattis dolor.</a:t>
            </a:r>
            <a:endParaRPr/>
          </a:p>
        </p:txBody>
      </p:sp>
      <p:sp>
        <p:nvSpPr>
          <p:cNvPr id="1045" name="Google Shape;1045;p1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Person working in a greenhouse." id="1046" name="Google Shape;1046;p140"/>
          <p:cNvPicPr preferRelativeResize="0"/>
          <p:nvPr>
            <p:ph idx="2" type="pic"/>
          </p:nvPr>
        </p:nvPicPr>
        <p:blipFill rotWithShape="1">
          <a:blip r:embed="rId3">
            <a:alphaModFix/>
          </a:blip>
          <a:srcRect b="0" l="9290" r="9290" t="0"/>
          <a:stretch/>
        </p:blipFill>
        <p:spPr>
          <a:xfrm>
            <a:off x="3726325" y="669925"/>
            <a:ext cx="5220900" cy="4276800"/>
          </a:xfrm>
          <a:prstGeom prst="round2DiagRect">
            <a:avLst>
              <a:gd fmla="val 16667" name="adj1"/>
              <a:gd fmla="val 0" name="adj2"/>
            </a:avLst>
          </a:prstGeom>
        </p:spPr>
      </p:pic>
      <p:sp>
        <p:nvSpPr>
          <p:cNvPr id="1047" name="Google Shape;1047;p140"/>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Making Observations</a:t>
            </a:r>
            <a:endParaRPr/>
          </a:p>
        </p:txBody>
      </p:sp>
      <p:sp>
        <p:nvSpPr>
          <p:cNvPr id="1048" name="Google Shape;1048;p140"/>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1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54" name="Google Shape;1054;p141"/>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1055" name="Google Shape;1055;p141"/>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056" name="Google Shape;1056;p141"/>
          <p:cNvSpPr txBox="1"/>
          <p:nvPr/>
        </p:nvSpPr>
        <p:spPr>
          <a:xfrm>
            <a:off x="516437" y="74478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Defining the Problem</a:t>
            </a:r>
            <a:endParaRPr b="1" sz="3650">
              <a:solidFill>
                <a:schemeClr val="accent2"/>
              </a:solidFill>
              <a:latin typeface="Merriweather"/>
              <a:ea typeface="Merriweather"/>
              <a:cs typeface="Merriweather"/>
              <a:sym typeface="Merriweather"/>
            </a:endParaRPr>
          </a:p>
        </p:txBody>
      </p:sp>
      <p:sp>
        <p:nvSpPr>
          <p:cNvPr id="1057" name="Google Shape;1057;p141"/>
          <p:cNvSpPr txBox="1"/>
          <p:nvPr/>
        </p:nvSpPr>
        <p:spPr>
          <a:xfrm>
            <a:off x="516437" y="158431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Making Observations</a:t>
            </a:r>
            <a:endParaRPr b="1" sz="3650">
              <a:solidFill>
                <a:schemeClr val="dk1"/>
              </a:solidFill>
              <a:latin typeface="Merriweather"/>
              <a:ea typeface="Merriweather"/>
              <a:cs typeface="Merriweather"/>
              <a:sym typeface="Merriweather"/>
            </a:endParaRPr>
          </a:p>
        </p:txBody>
      </p:sp>
      <p:sp>
        <p:nvSpPr>
          <p:cNvPr id="1058" name="Google Shape;1058;p141"/>
          <p:cNvSpPr txBox="1"/>
          <p:nvPr/>
        </p:nvSpPr>
        <p:spPr>
          <a:xfrm>
            <a:off x="516437" y="242379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Forming a Hypothesis</a:t>
            </a:r>
            <a:endParaRPr b="1" sz="3650">
              <a:solidFill>
                <a:schemeClr val="accent2"/>
              </a:solidFill>
              <a:latin typeface="Merriweather"/>
              <a:ea typeface="Merriweather"/>
              <a:cs typeface="Merriweather"/>
              <a:sym typeface="Merriweather"/>
            </a:endParaRPr>
          </a:p>
        </p:txBody>
      </p:sp>
      <p:sp>
        <p:nvSpPr>
          <p:cNvPr id="1059" name="Google Shape;1059;p141"/>
          <p:cNvSpPr txBox="1"/>
          <p:nvPr/>
        </p:nvSpPr>
        <p:spPr>
          <a:xfrm>
            <a:off x="516437" y="325649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Experiment Results</a:t>
            </a:r>
            <a:endParaRPr b="1" sz="3650">
              <a:solidFill>
                <a:schemeClr val="accent2"/>
              </a:solidFill>
              <a:latin typeface="Merriweather"/>
              <a:ea typeface="Merriweather"/>
              <a:cs typeface="Merriweather"/>
              <a:sym typeface="Merriweather"/>
            </a:endParaRPr>
          </a:p>
        </p:txBody>
      </p:sp>
      <p:sp>
        <p:nvSpPr>
          <p:cNvPr id="1060" name="Google Shape;1060;p141"/>
          <p:cNvSpPr txBox="1"/>
          <p:nvPr/>
        </p:nvSpPr>
        <p:spPr>
          <a:xfrm>
            <a:off x="516437" y="4102806"/>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Drawing a Conclusion</a:t>
            </a:r>
            <a:endParaRPr b="1" sz="3650">
              <a:solidFill>
                <a:schemeClr val="accent2"/>
              </a:solidFill>
              <a:latin typeface="Merriweather"/>
              <a:ea typeface="Merriweather"/>
              <a:cs typeface="Merriweather"/>
              <a:sym typeface="Merriweather"/>
            </a:endParaRPr>
          </a:p>
        </p:txBody>
      </p:sp>
      <p:sp>
        <p:nvSpPr>
          <p:cNvPr id="1061" name="Google Shape;1061;p141"/>
          <p:cNvSpPr txBox="1"/>
          <p:nvPr/>
        </p:nvSpPr>
        <p:spPr>
          <a:xfrm>
            <a:off x="196954" y="74478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1.</a:t>
            </a:r>
            <a:endParaRPr b="1" sz="1450">
              <a:solidFill>
                <a:schemeClr val="accent2"/>
              </a:solidFill>
              <a:latin typeface="Merriweather"/>
              <a:ea typeface="Merriweather"/>
              <a:cs typeface="Merriweather"/>
              <a:sym typeface="Merriweather"/>
            </a:endParaRPr>
          </a:p>
        </p:txBody>
      </p:sp>
      <p:sp>
        <p:nvSpPr>
          <p:cNvPr id="1062" name="Google Shape;1062;p141"/>
          <p:cNvSpPr txBox="1"/>
          <p:nvPr/>
        </p:nvSpPr>
        <p:spPr>
          <a:xfrm>
            <a:off x="196954" y="158431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2.</a:t>
            </a:r>
            <a:endParaRPr b="1" sz="1450">
              <a:solidFill>
                <a:schemeClr val="dk1"/>
              </a:solidFill>
              <a:latin typeface="Merriweather"/>
              <a:ea typeface="Merriweather"/>
              <a:cs typeface="Merriweather"/>
              <a:sym typeface="Merriweather"/>
            </a:endParaRPr>
          </a:p>
        </p:txBody>
      </p:sp>
      <p:sp>
        <p:nvSpPr>
          <p:cNvPr id="1063" name="Google Shape;1063;p141"/>
          <p:cNvSpPr txBox="1"/>
          <p:nvPr/>
        </p:nvSpPr>
        <p:spPr>
          <a:xfrm>
            <a:off x="196954" y="242379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3.</a:t>
            </a:r>
            <a:endParaRPr b="1" sz="1450">
              <a:solidFill>
                <a:schemeClr val="accent2"/>
              </a:solidFill>
              <a:latin typeface="Merriweather"/>
              <a:ea typeface="Merriweather"/>
              <a:cs typeface="Merriweather"/>
              <a:sym typeface="Merriweather"/>
            </a:endParaRPr>
          </a:p>
        </p:txBody>
      </p:sp>
      <p:sp>
        <p:nvSpPr>
          <p:cNvPr id="1064" name="Google Shape;1064;p141"/>
          <p:cNvSpPr txBox="1"/>
          <p:nvPr/>
        </p:nvSpPr>
        <p:spPr>
          <a:xfrm>
            <a:off x="196954" y="325649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4.</a:t>
            </a:r>
            <a:endParaRPr b="1" sz="1450">
              <a:solidFill>
                <a:schemeClr val="accent2"/>
              </a:solidFill>
              <a:latin typeface="Merriweather"/>
              <a:ea typeface="Merriweather"/>
              <a:cs typeface="Merriweather"/>
              <a:sym typeface="Merriweather"/>
            </a:endParaRPr>
          </a:p>
        </p:txBody>
      </p:sp>
      <p:sp>
        <p:nvSpPr>
          <p:cNvPr id="1065" name="Google Shape;1065;p141"/>
          <p:cNvSpPr txBox="1"/>
          <p:nvPr/>
        </p:nvSpPr>
        <p:spPr>
          <a:xfrm>
            <a:off x="196954" y="4102806"/>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5.</a:t>
            </a:r>
            <a:endParaRPr b="1" sz="1450">
              <a:solidFill>
                <a:schemeClr val="accent2"/>
              </a:solidFill>
              <a:latin typeface="Merriweather"/>
              <a:ea typeface="Merriweather"/>
              <a:cs typeface="Merriweather"/>
              <a:sym typeface="Merriweath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142"/>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Making </a:t>
            </a:r>
            <a:endParaRPr/>
          </a:p>
          <a:p>
            <a:pPr indent="0" lvl="0" marL="0" rtl="0" algn="l">
              <a:spcBef>
                <a:spcPts val="0"/>
              </a:spcBef>
              <a:spcAft>
                <a:spcPts val="0"/>
              </a:spcAft>
              <a:buNone/>
            </a:pPr>
            <a:r>
              <a:rPr lang="en"/>
              <a:t>Observations</a:t>
            </a:r>
            <a:endParaRPr/>
          </a:p>
        </p:txBody>
      </p:sp>
      <p:sp>
        <p:nvSpPr>
          <p:cNvPr id="1071" name="Google Shape;1071;p142"/>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Lorem ipsum dolor sit amet, consectetur adipiscing elit. Curabitur rhoncus nibh ut odio tempor elementum. Praesent et mattis dolor.</a:t>
            </a:r>
            <a:endParaRPr/>
          </a:p>
        </p:txBody>
      </p:sp>
      <p:sp>
        <p:nvSpPr>
          <p:cNvPr id="1072" name="Google Shape;1072;p1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Person working in a greenhouse." id="1073" name="Google Shape;1073;p142"/>
          <p:cNvPicPr preferRelativeResize="0"/>
          <p:nvPr>
            <p:ph idx="2" type="pic"/>
          </p:nvPr>
        </p:nvPicPr>
        <p:blipFill rotWithShape="1">
          <a:blip r:embed="rId3">
            <a:alphaModFix/>
          </a:blip>
          <a:srcRect b="0" l="9290" r="9290" t="0"/>
          <a:stretch/>
        </p:blipFill>
        <p:spPr>
          <a:xfrm>
            <a:off x="3726325" y="669925"/>
            <a:ext cx="5220900" cy="4276800"/>
          </a:xfrm>
          <a:prstGeom prst="round2DiagRect">
            <a:avLst>
              <a:gd fmla="val 16667" name="adj1"/>
              <a:gd fmla="val 0" name="adj2"/>
            </a:avLst>
          </a:prstGeom>
        </p:spPr>
      </p:pic>
      <p:sp>
        <p:nvSpPr>
          <p:cNvPr id="1074" name="Google Shape;1074;p142"/>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Making Observations</a:t>
            </a:r>
            <a:endParaRPr/>
          </a:p>
        </p:txBody>
      </p:sp>
      <p:sp>
        <p:nvSpPr>
          <p:cNvPr id="1075" name="Google Shape;1075;p142"/>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143"/>
          <p:cNvSpPr txBox="1"/>
          <p:nvPr>
            <p:ph idx="12" type="sldNum"/>
          </p:nvPr>
        </p:nvSpPr>
        <p:spPr>
          <a:xfrm>
            <a:off x="8472458" y="466344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81" name="Google Shape;1081;p143"/>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1082" name="Google Shape;1082;p143"/>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083" name="Google Shape;1083;p143"/>
          <p:cNvSpPr txBox="1"/>
          <p:nvPr/>
        </p:nvSpPr>
        <p:spPr>
          <a:xfrm>
            <a:off x="516437" y="82098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Defining the Problem</a:t>
            </a:r>
            <a:endParaRPr b="1" sz="3650">
              <a:solidFill>
                <a:schemeClr val="accent2"/>
              </a:solidFill>
              <a:latin typeface="Merriweather"/>
              <a:ea typeface="Merriweather"/>
              <a:cs typeface="Merriweather"/>
              <a:sym typeface="Merriweather"/>
            </a:endParaRPr>
          </a:p>
        </p:txBody>
      </p:sp>
      <p:sp>
        <p:nvSpPr>
          <p:cNvPr id="1084" name="Google Shape;1084;p143"/>
          <p:cNvSpPr txBox="1"/>
          <p:nvPr/>
        </p:nvSpPr>
        <p:spPr>
          <a:xfrm>
            <a:off x="516437" y="166051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Making Observations</a:t>
            </a:r>
            <a:endParaRPr b="1" sz="3650">
              <a:solidFill>
                <a:schemeClr val="accent2"/>
              </a:solidFill>
              <a:latin typeface="Merriweather"/>
              <a:ea typeface="Merriweather"/>
              <a:cs typeface="Merriweather"/>
              <a:sym typeface="Merriweather"/>
            </a:endParaRPr>
          </a:p>
        </p:txBody>
      </p:sp>
      <p:sp>
        <p:nvSpPr>
          <p:cNvPr id="1085" name="Google Shape;1085;p143"/>
          <p:cNvSpPr txBox="1"/>
          <p:nvPr/>
        </p:nvSpPr>
        <p:spPr>
          <a:xfrm>
            <a:off x="516437" y="249999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Forming a Hypothesis</a:t>
            </a:r>
            <a:endParaRPr b="1" sz="3650">
              <a:solidFill>
                <a:schemeClr val="dk1"/>
              </a:solidFill>
              <a:latin typeface="Merriweather"/>
              <a:ea typeface="Merriweather"/>
              <a:cs typeface="Merriweather"/>
              <a:sym typeface="Merriweather"/>
            </a:endParaRPr>
          </a:p>
        </p:txBody>
      </p:sp>
      <p:sp>
        <p:nvSpPr>
          <p:cNvPr id="1086" name="Google Shape;1086;p143"/>
          <p:cNvSpPr txBox="1"/>
          <p:nvPr/>
        </p:nvSpPr>
        <p:spPr>
          <a:xfrm>
            <a:off x="516437" y="333269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Experiment Results</a:t>
            </a:r>
            <a:endParaRPr b="1" sz="3650">
              <a:solidFill>
                <a:schemeClr val="accent2"/>
              </a:solidFill>
              <a:latin typeface="Merriweather"/>
              <a:ea typeface="Merriweather"/>
              <a:cs typeface="Merriweather"/>
              <a:sym typeface="Merriweather"/>
            </a:endParaRPr>
          </a:p>
        </p:txBody>
      </p:sp>
      <p:sp>
        <p:nvSpPr>
          <p:cNvPr id="1087" name="Google Shape;1087;p143"/>
          <p:cNvSpPr txBox="1"/>
          <p:nvPr/>
        </p:nvSpPr>
        <p:spPr>
          <a:xfrm>
            <a:off x="516437" y="4179006"/>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Drawing a Conclusion</a:t>
            </a:r>
            <a:endParaRPr b="1" sz="3650">
              <a:solidFill>
                <a:schemeClr val="accent2"/>
              </a:solidFill>
              <a:latin typeface="Merriweather"/>
              <a:ea typeface="Merriweather"/>
              <a:cs typeface="Merriweather"/>
              <a:sym typeface="Merriweather"/>
            </a:endParaRPr>
          </a:p>
        </p:txBody>
      </p:sp>
      <p:sp>
        <p:nvSpPr>
          <p:cNvPr id="1088" name="Google Shape;1088;p143"/>
          <p:cNvSpPr txBox="1"/>
          <p:nvPr/>
        </p:nvSpPr>
        <p:spPr>
          <a:xfrm>
            <a:off x="196954" y="82098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1.</a:t>
            </a:r>
            <a:endParaRPr b="1" sz="1450">
              <a:solidFill>
                <a:schemeClr val="accent2"/>
              </a:solidFill>
              <a:latin typeface="Merriweather"/>
              <a:ea typeface="Merriweather"/>
              <a:cs typeface="Merriweather"/>
              <a:sym typeface="Merriweather"/>
            </a:endParaRPr>
          </a:p>
        </p:txBody>
      </p:sp>
      <p:sp>
        <p:nvSpPr>
          <p:cNvPr id="1089" name="Google Shape;1089;p143"/>
          <p:cNvSpPr txBox="1"/>
          <p:nvPr/>
        </p:nvSpPr>
        <p:spPr>
          <a:xfrm>
            <a:off x="196954" y="166051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2.</a:t>
            </a:r>
            <a:endParaRPr b="1" sz="1450">
              <a:solidFill>
                <a:schemeClr val="accent2"/>
              </a:solidFill>
              <a:latin typeface="Merriweather"/>
              <a:ea typeface="Merriweather"/>
              <a:cs typeface="Merriweather"/>
              <a:sym typeface="Merriweather"/>
            </a:endParaRPr>
          </a:p>
        </p:txBody>
      </p:sp>
      <p:sp>
        <p:nvSpPr>
          <p:cNvPr id="1090" name="Google Shape;1090;p143"/>
          <p:cNvSpPr txBox="1"/>
          <p:nvPr/>
        </p:nvSpPr>
        <p:spPr>
          <a:xfrm>
            <a:off x="196954" y="249999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3.</a:t>
            </a:r>
            <a:endParaRPr b="1" sz="1450">
              <a:solidFill>
                <a:schemeClr val="dk1"/>
              </a:solidFill>
              <a:latin typeface="Merriweather"/>
              <a:ea typeface="Merriweather"/>
              <a:cs typeface="Merriweather"/>
              <a:sym typeface="Merriweather"/>
            </a:endParaRPr>
          </a:p>
        </p:txBody>
      </p:sp>
      <p:sp>
        <p:nvSpPr>
          <p:cNvPr id="1091" name="Google Shape;1091;p143"/>
          <p:cNvSpPr txBox="1"/>
          <p:nvPr/>
        </p:nvSpPr>
        <p:spPr>
          <a:xfrm>
            <a:off x="196954" y="333269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4.</a:t>
            </a:r>
            <a:endParaRPr b="1" sz="1450">
              <a:solidFill>
                <a:schemeClr val="accent2"/>
              </a:solidFill>
              <a:latin typeface="Merriweather"/>
              <a:ea typeface="Merriweather"/>
              <a:cs typeface="Merriweather"/>
              <a:sym typeface="Merriweather"/>
            </a:endParaRPr>
          </a:p>
        </p:txBody>
      </p:sp>
      <p:sp>
        <p:nvSpPr>
          <p:cNvPr id="1092" name="Google Shape;1092;p143"/>
          <p:cNvSpPr txBox="1"/>
          <p:nvPr/>
        </p:nvSpPr>
        <p:spPr>
          <a:xfrm>
            <a:off x="196954" y="4179006"/>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5.</a:t>
            </a:r>
            <a:endParaRPr b="1" sz="1450">
              <a:solidFill>
                <a:schemeClr val="accent2"/>
              </a:solidFill>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126"/>
          <p:cNvSpPr txBox="1"/>
          <p:nvPr>
            <p:ph idx="4" type="body"/>
          </p:nvPr>
        </p:nvSpPr>
        <p:spPr>
          <a:xfrm>
            <a:off x="8208751" y="196725"/>
            <a:ext cx="8124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MM</a:t>
            </a:r>
            <a:r>
              <a:rPr lang="en"/>
              <a:t>.DD.YY</a:t>
            </a:r>
            <a:endParaRPr/>
          </a:p>
        </p:txBody>
      </p:sp>
      <p:sp>
        <p:nvSpPr>
          <p:cNvPr id="887" name="Google Shape;887;p126"/>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Garbage - A Universal Problem</a:t>
            </a:r>
            <a:endParaRPr/>
          </a:p>
        </p:txBody>
      </p:sp>
      <p:sp>
        <p:nvSpPr>
          <p:cNvPr id="888" name="Google Shape;888;p126"/>
          <p:cNvSpPr txBox="1"/>
          <p:nvPr>
            <p:ph idx="2" type="subTitle"/>
          </p:nvPr>
        </p:nvSpPr>
        <p:spPr>
          <a:xfrm>
            <a:off x="196950" y="2171250"/>
            <a:ext cx="4240500" cy="14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Six - The Green Guardians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Katie Craig Mary Pulley Vikram Borra Asa Adomatis Sophak So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889" name="Google Shape;889;p126"/>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a:t>
            </a:r>
            <a:endParaRPr/>
          </a:p>
        </p:txBody>
      </p:sp>
      <p:pic>
        <p:nvPicPr>
          <p:cNvPr descr="Blue and green wave pattern. " id="890" name="Google Shape;890;p126"/>
          <p:cNvPicPr preferRelativeResize="0"/>
          <p:nvPr>
            <p:ph idx="3" type="pic"/>
          </p:nvPr>
        </p:nvPicPr>
        <p:blipFill rotWithShape="1">
          <a:blip r:embed="rId3">
            <a:alphaModFix/>
          </a:blip>
          <a:srcRect b="797" l="0" r="0" t="797"/>
          <a:stretch/>
        </p:blipFill>
        <p:spPr>
          <a:xfrm>
            <a:off x="4437578" y="2171250"/>
            <a:ext cx="4509600" cy="2775600"/>
          </a:xfrm>
          <a:prstGeom prst="round2DiagRect">
            <a:avLst>
              <a:gd fmla="val 16667" name="adj1"/>
              <a:gd fmla="val 0" name="adj2"/>
            </a:avLst>
          </a:prstGeom>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6" name="Shape 1096"/>
        <p:cNvGrpSpPr/>
        <p:nvPr/>
      </p:nvGrpSpPr>
      <p:grpSpPr>
        <a:xfrm>
          <a:off x="0" y="0"/>
          <a:ext cx="0" cy="0"/>
          <a:chOff x="0" y="0"/>
          <a:chExt cx="0" cy="0"/>
        </a:xfrm>
      </p:grpSpPr>
      <p:sp>
        <p:nvSpPr>
          <p:cNvPr id="1097" name="Google Shape;1097;p144"/>
          <p:cNvSpPr txBox="1"/>
          <p:nvPr>
            <p:ph idx="12" type="sldNum"/>
          </p:nvPr>
        </p:nvSpPr>
        <p:spPr>
          <a:xfrm>
            <a:off x="8472458" y="466344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098" name="Google Shape;1098;p144"/>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1099" name="Google Shape;1099;p144"/>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100" name="Google Shape;1100;p144"/>
          <p:cNvSpPr txBox="1"/>
          <p:nvPr/>
        </p:nvSpPr>
        <p:spPr>
          <a:xfrm>
            <a:off x="516437" y="82098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Defining the Problem</a:t>
            </a:r>
            <a:endParaRPr b="1" sz="3650">
              <a:solidFill>
                <a:schemeClr val="accent2"/>
              </a:solidFill>
              <a:latin typeface="Merriweather"/>
              <a:ea typeface="Merriweather"/>
              <a:cs typeface="Merriweather"/>
              <a:sym typeface="Merriweather"/>
            </a:endParaRPr>
          </a:p>
        </p:txBody>
      </p:sp>
      <p:sp>
        <p:nvSpPr>
          <p:cNvPr id="1101" name="Google Shape;1101;p144"/>
          <p:cNvSpPr txBox="1"/>
          <p:nvPr/>
        </p:nvSpPr>
        <p:spPr>
          <a:xfrm>
            <a:off x="516437" y="166051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Making Observations</a:t>
            </a:r>
            <a:endParaRPr b="1" sz="3650">
              <a:solidFill>
                <a:schemeClr val="accent2"/>
              </a:solidFill>
              <a:latin typeface="Merriweather"/>
              <a:ea typeface="Merriweather"/>
              <a:cs typeface="Merriweather"/>
              <a:sym typeface="Merriweather"/>
            </a:endParaRPr>
          </a:p>
        </p:txBody>
      </p:sp>
      <p:sp>
        <p:nvSpPr>
          <p:cNvPr id="1102" name="Google Shape;1102;p144"/>
          <p:cNvSpPr txBox="1"/>
          <p:nvPr/>
        </p:nvSpPr>
        <p:spPr>
          <a:xfrm>
            <a:off x="516437" y="249999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Forming a Hypothesis</a:t>
            </a:r>
            <a:endParaRPr b="1" sz="3650">
              <a:solidFill>
                <a:schemeClr val="dk1"/>
              </a:solidFill>
              <a:latin typeface="Merriweather"/>
              <a:ea typeface="Merriweather"/>
              <a:cs typeface="Merriweather"/>
              <a:sym typeface="Merriweather"/>
            </a:endParaRPr>
          </a:p>
        </p:txBody>
      </p:sp>
      <p:sp>
        <p:nvSpPr>
          <p:cNvPr id="1103" name="Google Shape;1103;p144"/>
          <p:cNvSpPr txBox="1"/>
          <p:nvPr/>
        </p:nvSpPr>
        <p:spPr>
          <a:xfrm>
            <a:off x="516437" y="333269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Experiment Results</a:t>
            </a:r>
            <a:endParaRPr b="1" sz="3650">
              <a:solidFill>
                <a:schemeClr val="accent2"/>
              </a:solidFill>
              <a:latin typeface="Merriweather"/>
              <a:ea typeface="Merriweather"/>
              <a:cs typeface="Merriweather"/>
              <a:sym typeface="Merriweather"/>
            </a:endParaRPr>
          </a:p>
        </p:txBody>
      </p:sp>
      <p:sp>
        <p:nvSpPr>
          <p:cNvPr id="1104" name="Google Shape;1104;p144"/>
          <p:cNvSpPr txBox="1"/>
          <p:nvPr/>
        </p:nvSpPr>
        <p:spPr>
          <a:xfrm>
            <a:off x="516437" y="4179006"/>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Drawing a Conclusion</a:t>
            </a:r>
            <a:endParaRPr b="1" sz="3650">
              <a:solidFill>
                <a:schemeClr val="accent2"/>
              </a:solidFill>
              <a:latin typeface="Merriweather"/>
              <a:ea typeface="Merriweather"/>
              <a:cs typeface="Merriweather"/>
              <a:sym typeface="Merriweather"/>
            </a:endParaRPr>
          </a:p>
        </p:txBody>
      </p:sp>
      <p:sp>
        <p:nvSpPr>
          <p:cNvPr id="1105" name="Google Shape;1105;p144"/>
          <p:cNvSpPr txBox="1"/>
          <p:nvPr/>
        </p:nvSpPr>
        <p:spPr>
          <a:xfrm>
            <a:off x="196954" y="82098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1.</a:t>
            </a:r>
            <a:endParaRPr b="1" sz="1450">
              <a:solidFill>
                <a:schemeClr val="accent2"/>
              </a:solidFill>
              <a:latin typeface="Merriweather"/>
              <a:ea typeface="Merriweather"/>
              <a:cs typeface="Merriweather"/>
              <a:sym typeface="Merriweather"/>
            </a:endParaRPr>
          </a:p>
        </p:txBody>
      </p:sp>
      <p:sp>
        <p:nvSpPr>
          <p:cNvPr id="1106" name="Google Shape;1106;p144"/>
          <p:cNvSpPr txBox="1"/>
          <p:nvPr/>
        </p:nvSpPr>
        <p:spPr>
          <a:xfrm>
            <a:off x="196954" y="166051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2.</a:t>
            </a:r>
            <a:endParaRPr b="1" sz="1450">
              <a:solidFill>
                <a:schemeClr val="accent2"/>
              </a:solidFill>
              <a:latin typeface="Merriweather"/>
              <a:ea typeface="Merriweather"/>
              <a:cs typeface="Merriweather"/>
              <a:sym typeface="Merriweather"/>
            </a:endParaRPr>
          </a:p>
        </p:txBody>
      </p:sp>
      <p:sp>
        <p:nvSpPr>
          <p:cNvPr id="1107" name="Google Shape;1107;p144"/>
          <p:cNvSpPr txBox="1"/>
          <p:nvPr/>
        </p:nvSpPr>
        <p:spPr>
          <a:xfrm>
            <a:off x="196954" y="249999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3.</a:t>
            </a:r>
            <a:endParaRPr b="1" sz="1450">
              <a:solidFill>
                <a:schemeClr val="dk1"/>
              </a:solidFill>
              <a:latin typeface="Merriweather"/>
              <a:ea typeface="Merriweather"/>
              <a:cs typeface="Merriweather"/>
              <a:sym typeface="Merriweather"/>
            </a:endParaRPr>
          </a:p>
        </p:txBody>
      </p:sp>
      <p:sp>
        <p:nvSpPr>
          <p:cNvPr id="1108" name="Google Shape;1108;p144"/>
          <p:cNvSpPr txBox="1"/>
          <p:nvPr/>
        </p:nvSpPr>
        <p:spPr>
          <a:xfrm>
            <a:off x="196954" y="333269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4.</a:t>
            </a:r>
            <a:endParaRPr b="1" sz="1450">
              <a:solidFill>
                <a:schemeClr val="accent2"/>
              </a:solidFill>
              <a:latin typeface="Merriweather"/>
              <a:ea typeface="Merriweather"/>
              <a:cs typeface="Merriweather"/>
              <a:sym typeface="Merriweather"/>
            </a:endParaRPr>
          </a:p>
        </p:txBody>
      </p:sp>
      <p:sp>
        <p:nvSpPr>
          <p:cNvPr id="1109" name="Google Shape;1109;p144"/>
          <p:cNvSpPr txBox="1"/>
          <p:nvPr/>
        </p:nvSpPr>
        <p:spPr>
          <a:xfrm>
            <a:off x="196954" y="4179006"/>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5.</a:t>
            </a:r>
            <a:endParaRPr b="1" sz="1450">
              <a:solidFill>
                <a:schemeClr val="accent2"/>
              </a:solidFill>
              <a:latin typeface="Merriweather"/>
              <a:ea typeface="Merriweather"/>
              <a:cs typeface="Merriweather"/>
              <a:sym typeface="Merriweath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sp>
        <p:nvSpPr>
          <p:cNvPr id="1114" name="Google Shape;1114;p1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115" name="Google Shape;1115;p145"/>
          <p:cNvSpPr txBox="1"/>
          <p:nvPr>
            <p:ph idx="1" type="subTitle"/>
          </p:nvPr>
        </p:nvSpPr>
        <p:spPr>
          <a:xfrm>
            <a:off x="975300" y="1864050"/>
            <a:ext cx="7193400" cy="1408500"/>
          </a:xfrm>
          <a:prstGeom prst="rect">
            <a:avLst/>
          </a:prstGeom>
        </p:spPr>
        <p:txBody>
          <a:bodyPr anchorCtr="0" anchor="ctr" bIns="91425" lIns="91425" spcFirstLastPara="1" rIns="91425" wrap="square" tIns="91425">
            <a:spAutoFit/>
          </a:bodyPr>
          <a:lstStyle/>
          <a:p>
            <a:pPr indent="0" lvl="0" marL="0" rtl="0" algn="ctr">
              <a:spcBef>
                <a:spcPts val="0"/>
              </a:spcBef>
              <a:spcAft>
                <a:spcPts val="1200"/>
              </a:spcAft>
              <a:buNone/>
            </a:pPr>
            <a:r>
              <a:rPr lang="en"/>
              <a:t>Lorem ipsum dolor sit amet, consectetur adipiscing elit. Curabitur rhoncus nibh ut odio tempor elementum.</a:t>
            </a:r>
            <a:endParaRPr/>
          </a:p>
        </p:txBody>
      </p:sp>
      <p:sp>
        <p:nvSpPr>
          <p:cNvPr id="1116" name="Google Shape;1116;p145"/>
          <p:cNvSpPr txBox="1"/>
          <p:nvPr>
            <p:ph idx="2"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Forming a Hypothesis</a:t>
            </a:r>
            <a:endParaRPr/>
          </a:p>
        </p:txBody>
      </p:sp>
      <p:sp>
        <p:nvSpPr>
          <p:cNvPr id="1117" name="Google Shape;1117;p145"/>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 name="Shape 1121"/>
        <p:cNvGrpSpPr/>
        <p:nvPr/>
      </p:nvGrpSpPr>
      <p:grpSpPr>
        <a:xfrm>
          <a:off x="0" y="0"/>
          <a:ext cx="0" cy="0"/>
          <a:chOff x="0" y="0"/>
          <a:chExt cx="0" cy="0"/>
        </a:xfrm>
      </p:grpSpPr>
      <p:sp>
        <p:nvSpPr>
          <p:cNvPr id="1122" name="Google Shape;1122;p146"/>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Lorem</a:t>
            </a:r>
            <a:endParaRPr/>
          </a:p>
          <a:p>
            <a:pPr indent="0" lvl="0" marL="0" rtl="0" algn="l">
              <a:spcBef>
                <a:spcPts val="0"/>
              </a:spcBef>
              <a:spcAft>
                <a:spcPts val="0"/>
              </a:spcAft>
              <a:buNone/>
            </a:pPr>
            <a:r>
              <a:rPr lang="en"/>
              <a:t>Ipsum Dolor</a:t>
            </a:r>
            <a:endParaRPr/>
          </a:p>
        </p:txBody>
      </p:sp>
      <p:sp>
        <p:nvSpPr>
          <p:cNvPr id="1123" name="Google Shape;1123;p146"/>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3"/>
              </a:buClr>
              <a:buSzPts val="1100"/>
              <a:buFont typeface="Arial"/>
              <a:buNone/>
            </a:pPr>
            <a:r>
              <a:rPr lang="en"/>
              <a:t>Lorem ipsum dolor sit amet, consectetur adipiscing elit. Curabitur rhoncus nibh ut odio tempor elementum. Praesent et mattis dolor.</a:t>
            </a:r>
            <a:endParaRPr/>
          </a:p>
        </p:txBody>
      </p:sp>
      <p:sp>
        <p:nvSpPr>
          <p:cNvPr id="1124" name="Google Shape;1124;p146"/>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Forming a Hypothesis</a:t>
            </a:r>
            <a:endParaRPr/>
          </a:p>
        </p:txBody>
      </p:sp>
      <p:sp>
        <p:nvSpPr>
          <p:cNvPr id="1125" name="Google Shape;1125;p146"/>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pic>
        <p:nvPicPr>
          <p:cNvPr descr="Blue and green wave pattern. " id="1126" name="Google Shape;1126;p146"/>
          <p:cNvPicPr preferRelativeResize="0"/>
          <p:nvPr>
            <p:ph idx="2" type="pic"/>
          </p:nvPr>
        </p:nvPicPr>
        <p:blipFill rotWithShape="1">
          <a:blip r:embed="rId3">
            <a:alphaModFix/>
          </a:blip>
          <a:srcRect b="2473" l="21646" r="17923" t="146"/>
          <a:stretch/>
        </p:blipFill>
        <p:spPr>
          <a:xfrm rot="5400000">
            <a:off x="4575925" y="583125"/>
            <a:ext cx="4289700" cy="4323600"/>
          </a:xfrm>
          <a:prstGeom prst="round2DiagRect">
            <a:avLst>
              <a:gd fmla="val 16667" name="adj1"/>
              <a:gd fmla="val 0" name="adj2"/>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1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132" name="Google Shape;1132;p147"/>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1133" name="Google Shape;1133;p147"/>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134" name="Google Shape;1134;p147"/>
          <p:cNvSpPr txBox="1"/>
          <p:nvPr/>
        </p:nvSpPr>
        <p:spPr>
          <a:xfrm>
            <a:off x="516437" y="74478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Defining the Problem</a:t>
            </a:r>
            <a:endParaRPr b="1" sz="3650">
              <a:solidFill>
                <a:schemeClr val="accent2"/>
              </a:solidFill>
              <a:latin typeface="Merriweather"/>
              <a:ea typeface="Merriweather"/>
              <a:cs typeface="Merriweather"/>
              <a:sym typeface="Merriweather"/>
            </a:endParaRPr>
          </a:p>
        </p:txBody>
      </p:sp>
      <p:sp>
        <p:nvSpPr>
          <p:cNvPr id="1135" name="Google Shape;1135;p147"/>
          <p:cNvSpPr txBox="1"/>
          <p:nvPr/>
        </p:nvSpPr>
        <p:spPr>
          <a:xfrm>
            <a:off x="516437" y="158431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Making Observations</a:t>
            </a:r>
            <a:endParaRPr b="1" sz="3650">
              <a:solidFill>
                <a:schemeClr val="accent2"/>
              </a:solidFill>
              <a:latin typeface="Merriweather"/>
              <a:ea typeface="Merriweather"/>
              <a:cs typeface="Merriweather"/>
              <a:sym typeface="Merriweather"/>
            </a:endParaRPr>
          </a:p>
        </p:txBody>
      </p:sp>
      <p:sp>
        <p:nvSpPr>
          <p:cNvPr id="1136" name="Google Shape;1136;p147"/>
          <p:cNvSpPr txBox="1"/>
          <p:nvPr/>
        </p:nvSpPr>
        <p:spPr>
          <a:xfrm>
            <a:off x="516437" y="242379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Forming a Hypothesis</a:t>
            </a:r>
            <a:endParaRPr b="1" sz="3650">
              <a:solidFill>
                <a:schemeClr val="accent2"/>
              </a:solidFill>
              <a:latin typeface="Merriweather"/>
              <a:ea typeface="Merriweather"/>
              <a:cs typeface="Merriweather"/>
              <a:sym typeface="Merriweather"/>
            </a:endParaRPr>
          </a:p>
        </p:txBody>
      </p:sp>
      <p:sp>
        <p:nvSpPr>
          <p:cNvPr id="1137" name="Google Shape;1137;p147"/>
          <p:cNvSpPr txBox="1"/>
          <p:nvPr/>
        </p:nvSpPr>
        <p:spPr>
          <a:xfrm>
            <a:off x="516437" y="325649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Experiment Results</a:t>
            </a:r>
            <a:endParaRPr b="1" sz="3650">
              <a:solidFill>
                <a:schemeClr val="dk1"/>
              </a:solidFill>
              <a:latin typeface="Merriweather"/>
              <a:ea typeface="Merriweather"/>
              <a:cs typeface="Merriweather"/>
              <a:sym typeface="Merriweather"/>
            </a:endParaRPr>
          </a:p>
        </p:txBody>
      </p:sp>
      <p:sp>
        <p:nvSpPr>
          <p:cNvPr id="1138" name="Google Shape;1138;p147"/>
          <p:cNvSpPr txBox="1"/>
          <p:nvPr/>
        </p:nvSpPr>
        <p:spPr>
          <a:xfrm>
            <a:off x="516437" y="4102806"/>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Drawing a Conclusion</a:t>
            </a:r>
            <a:endParaRPr b="1" sz="3650">
              <a:solidFill>
                <a:schemeClr val="accent2"/>
              </a:solidFill>
              <a:latin typeface="Merriweather"/>
              <a:ea typeface="Merriweather"/>
              <a:cs typeface="Merriweather"/>
              <a:sym typeface="Merriweather"/>
            </a:endParaRPr>
          </a:p>
        </p:txBody>
      </p:sp>
      <p:sp>
        <p:nvSpPr>
          <p:cNvPr id="1139" name="Google Shape;1139;p147"/>
          <p:cNvSpPr txBox="1"/>
          <p:nvPr/>
        </p:nvSpPr>
        <p:spPr>
          <a:xfrm>
            <a:off x="196954" y="74478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1.</a:t>
            </a:r>
            <a:endParaRPr b="1" sz="1450">
              <a:solidFill>
                <a:schemeClr val="accent2"/>
              </a:solidFill>
              <a:latin typeface="Merriweather"/>
              <a:ea typeface="Merriweather"/>
              <a:cs typeface="Merriweather"/>
              <a:sym typeface="Merriweather"/>
            </a:endParaRPr>
          </a:p>
        </p:txBody>
      </p:sp>
      <p:sp>
        <p:nvSpPr>
          <p:cNvPr id="1140" name="Google Shape;1140;p147"/>
          <p:cNvSpPr txBox="1"/>
          <p:nvPr/>
        </p:nvSpPr>
        <p:spPr>
          <a:xfrm>
            <a:off x="196954" y="158431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2.</a:t>
            </a:r>
            <a:endParaRPr b="1" sz="1450">
              <a:solidFill>
                <a:schemeClr val="accent2"/>
              </a:solidFill>
              <a:latin typeface="Merriweather"/>
              <a:ea typeface="Merriweather"/>
              <a:cs typeface="Merriweather"/>
              <a:sym typeface="Merriweather"/>
            </a:endParaRPr>
          </a:p>
        </p:txBody>
      </p:sp>
      <p:sp>
        <p:nvSpPr>
          <p:cNvPr id="1141" name="Google Shape;1141;p147"/>
          <p:cNvSpPr txBox="1"/>
          <p:nvPr/>
        </p:nvSpPr>
        <p:spPr>
          <a:xfrm>
            <a:off x="196954" y="242379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3.</a:t>
            </a:r>
            <a:endParaRPr b="1" sz="1450">
              <a:solidFill>
                <a:schemeClr val="accent2"/>
              </a:solidFill>
              <a:latin typeface="Merriweather"/>
              <a:ea typeface="Merriweather"/>
              <a:cs typeface="Merriweather"/>
              <a:sym typeface="Merriweather"/>
            </a:endParaRPr>
          </a:p>
        </p:txBody>
      </p:sp>
      <p:sp>
        <p:nvSpPr>
          <p:cNvPr id="1142" name="Google Shape;1142;p147"/>
          <p:cNvSpPr txBox="1"/>
          <p:nvPr/>
        </p:nvSpPr>
        <p:spPr>
          <a:xfrm>
            <a:off x="196954" y="325649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4.</a:t>
            </a:r>
            <a:endParaRPr b="1" sz="1450">
              <a:solidFill>
                <a:schemeClr val="dk1"/>
              </a:solidFill>
              <a:latin typeface="Merriweather"/>
              <a:ea typeface="Merriweather"/>
              <a:cs typeface="Merriweather"/>
              <a:sym typeface="Merriweather"/>
            </a:endParaRPr>
          </a:p>
        </p:txBody>
      </p:sp>
      <p:sp>
        <p:nvSpPr>
          <p:cNvPr id="1143" name="Google Shape;1143;p147"/>
          <p:cNvSpPr txBox="1"/>
          <p:nvPr/>
        </p:nvSpPr>
        <p:spPr>
          <a:xfrm>
            <a:off x="196954" y="4102806"/>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5.</a:t>
            </a:r>
            <a:endParaRPr b="1" sz="1450">
              <a:solidFill>
                <a:schemeClr val="accent2"/>
              </a:solidFill>
              <a:latin typeface="Merriweather"/>
              <a:ea typeface="Merriweather"/>
              <a:cs typeface="Merriweather"/>
              <a:sym typeface="Merriweathe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1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149" name="Google Shape;1149;p148"/>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Lorem</a:t>
            </a:r>
            <a:endParaRPr/>
          </a:p>
          <a:p>
            <a:pPr indent="0" lvl="0" marL="0" rtl="0" algn="l">
              <a:spcBef>
                <a:spcPts val="0"/>
              </a:spcBef>
              <a:spcAft>
                <a:spcPts val="0"/>
              </a:spcAft>
              <a:buNone/>
            </a:pPr>
            <a:r>
              <a:rPr lang="en"/>
              <a:t>Ipsum Dolor</a:t>
            </a:r>
            <a:endParaRPr/>
          </a:p>
        </p:txBody>
      </p:sp>
      <p:sp>
        <p:nvSpPr>
          <p:cNvPr id="1150" name="Google Shape;1150;p148"/>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3"/>
              </a:buClr>
              <a:buSzPts val="1100"/>
              <a:buFont typeface="Arial"/>
              <a:buNone/>
            </a:pPr>
            <a:r>
              <a:rPr lang="en"/>
              <a:t>Lorem ipsum dolor sit amet, consectetur adipiscing elit. Curabitur rhoncus nibh ut odio tempor elementum. Praesent et mattis dolor.</a:t>
            </a:r>
            <a:endParaRPr/>
          </a:p>
        </p:txBody>
      </p:sp>
      <p:grpSp>
        <p:nvGrpSpPr>
          <p:cNvPr id="1151" name="Google Shape;1151;p148"/>
          <p:cNvGrpSpPr/>
          <p:nvPr/>
        </p:nvGrpSpPr>
        <p:grpSpPr>
          <a:xfrm>
            <a:off x="5083152" y="949200"/>
            <a:ext cx="3245100" cy="3245100"/>
            <a:chOff x="5083152" y="949200"/>
            <a:chExt cx="3245100" cy="3245100"/>
          </a:xfrm>
        </p:grpSpPr>
        <p:sp>
          <p:nvSpPr>
            <p:cNvPr id="1152" name="Google Shape;1152;p148"/>
            <p:cNvSpPr/>
            <p:nvPr/>
          </p:nvSpPr>
          <p:spPr>
            <a:xfrm>
              <a:off x="5083152" y="949200"/>
              <a:ext cx="3245100" cy="3245100"/>
            </a:xfrm>
            <a:prstGeom prst="pie">
              <a:avLst>
                <a:gd fmla="val 16203554" name="adj1"/>
                <a:gd fmla="val 1620000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53" name="Google Shape;1153;p148"/>
            <p:cNvSpPr/>
            <p:nvPr/>
          </p:nvSpPr>
          <p:spPr>
            <a:xfrm>
              <a:off x="5083152" y="949200"/>
              <a:ext cx="3245100" cy="3245100"/>
            </a:xfrm>
            <a:prstGeom prst="pie">
              <a:avLst>
                <a:gd fmla="val 16203554" name="adj1"/>
                <a:gd fmla="val 4405759"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154" name="Google Shape;1154;p148"/>
            <p:cNvSpPr/>
            <p:nvPr/>
          </p:nvSpPr>
          <p:spPr>
            <a:xfrm>
              <a:off x="5083152" y="949200"/>
              <a:ext cx="3245100" cy="3245100"/>
            </a:xfrm>
            <a:prstGeom prst="pie">
              <a:avLst>
                <a:gd fmla="val 12090357" name="adj1"/>
                <a:gd fmla="val 1620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155" name="Google Shape;1155;p148"/>
            <p:cNvSpPr txBox="1"/>
            <p:nvPr/>
          </p:nvSpPr>
          <p:spPr>
            <a:xfrm>
              <a:off x="7105177" y="2350625"/>
              <a:ext cx="6270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450">
                  <a:solidFill>
                    <a:schemeClr val="dk2"/>
                  </a:solidFill>
                  <a:latin typeface="Merriweather"/>
                  <a:ea typeface="Merriweather"/>
                  <a:cs typeface="Merriweather"/>
                  <a:sym typeface="Merriweather"/>
                </a:rPr>
                <a:t>45%</a:t>
              </a:r>
              <a:endParaRPr b="1" sz="1450">
                <a:solidFill>
                  <a:schemeClr val="dk2"/>
                </a:solidFill>
                <a:latin typeface="Merriweather"/>
                <a:ea typeface="Merriweather"/>
                <a:cs typeface="Merriweather"/>
                <a:sym typeface="Merriweather"/>
              </a:endParaRPr>
            </a:p>
          </p:txBody>
        </p:sp>
        <p:sp>
          <p:nvSpPr>
            <p:cNvPr id="1156" name="Google Shape;1156;p148"/>
            <p:cNvSpPr txBox="1"/>
            <p:nvPr/>
          </p:nvSpPr>
          <p:spPr>
            <a:xfrm>
              <a:off x="5622702" y="2835875"/>
              <a:ext cx="6270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450">
                  <a:solidFill>
                    <a:schemeClr val="dk2"/>
                  </a:solidFill>
                  <a:latin typeface="Merriweather"/>
                  <a:ea typeface="Merriweather"/>
                  <a:cs typeface="Merriweather"/>
                  <a:sym typeface="Merriweather"/>
                </a:rPr>
                <a:t>35</a:t>
              </a:r>
              <a:r>
                <a:rPr b="1" lang="en" sz="1450">
                  <a:solidFill>
                    <a:schemeClr val="dk2"/>
                  </a:solidFill>
                  <a:latin typeface="Merriweather"/>
                  <a:ea typeface="Merriweather"/>
                  <a:cs typeface="Merriweather"/>
                  <a:sym typeface="Merriweather"/>
                </a:rPr>
                <a:t>%</a:t>
              </a:r>
              <a:endParaRPr b="1" sz="1450">
                <a:solidFill>
                  <a:schemeClr val="dk2"/>
                </a:solidFill>
                <a:latin typeface="Merriweather"/>
                <a:ea typeface="Merriweather"/>
                <a:cs typeface="Merriweather"/>
                <a:sym typeface="Merriweather"/>
              </a:endParaRPr>
            </a:p>
          </p:txBody>
        </p:sp>
        <p:sp>
          <p:nvSpPr>
            <p:cNvPr id="1157" name="Google Shape;1157;p148"/>
            <p:cNvSpPr txBox="1"/>
            <p:nvPr/>
          </p:nvSpPr>
          <p:spPr>
            <a:xfrm>
              <a:off x="5884852" y="1603525"/>
              <a:ext cx="627000" cy="34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450">
                  <a:solidFill>
                    <a:schemeClr val="dk2"/>
                  </a:solidFill>
                  <a:latin typeface="Merriweather"/>
                  <a:ea typeface="Merriweather"/>
                  <a:cs typeface="Merriweather"/>
                  <a:sym typeface="Merriweather"/>
                </a:rPr>
                <a:t>20</a:t>
              </a:r>
              <a:r>
                <a:rPr b="1" lang="en" sz="1450">
                  <a:solidFill>
                    <a:schemeClr val="dk2"/>
                  </a:solidFill>
                  <a:latin typeface="Merriweather"/>
                  <a:ea typeface="Merriweather"/>
                  <a:cs typeface="Merriweather"/>
                  <a:sym typeface="Merriweather"/>
                </a:rPr>
                <a:t>%</a:t>
              </a:r>
              <a:endParaRPr b="1" sz="1450">
                <a:solidFill>
                  <a:schemeClr val="dk2"/>
                </a:solidFill>
                <a:latin typeface="Merriweather"/>
                <a:ea typeface="Merriweather"/>
                <a:cs typeface="Merriweather"/>
                <a:sym typeface="Merriweather"/>
              </a:endParaRPr>
            </a:p>
          </p:txBody>
        </p:sp>
      </p:grpSp>
      <p:sp>
        <p:nvSpPr>
          <p:cNvPr id="1158" name="Google Shape;1158;p148"/>
          <p:cNvSpPr txBox="1"/>
          <p:nvPr>
            <p:ph idx="4294967295" type="ctrTitle"/>
          </p:nvPr>
        </p:nvSpPr>
        <p:spPr>
          <a:xfrm>
            <a:off x="5150187" y="4556100"/>
            <a:ext cx="1000200" cy="2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b="0" lang="en" sz="1000">
                <a:solidFill>
                  <a:schemeClr val="lt1"/>
                </a:solidFill>
                <a:latin typeface="DM Sans"/>
                <a:ea typeface="DM Sans"/>
                <a:cs typeface="DM Sans"/>
                <a:sym typeface="DM Sans"/>
              </a:rPr>
              <a:t>Lorem ipsum</a:t>
            </a:r>
            <a:endParaRPr b="0" sz="1000">
              <a:solidFill>
                <a:schemeClr val="lt1"/>
              </a:solidFill>
              <a:latin typeface="DM Sans"/>
              <a:ea typeface="DM Sans"/>
              <a:cs typeface="DM Sans"/>
              <a:sym typeface="DM Sans"/>
            </a:endParaRPr>
          </a:p>
        </p:txBody>
      </p:sp>
      <p:sp>
        <p:nvSpPr>
          <p:cNvPr id="1159" name="Google Shape;1159;p148"/>
          <p:cNvSpPr/>
          <p:nvPr/>
        </p:nvSpPr>
        <p:spPr>
          <a:xfrm>
            <a:off x="5002313" y="4595100"/>
            <a:ext cx="153600" cy="153600"/>
          </a:xfrm>
          <a:prstGeom prst="ellipse">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endParaRPr>
          </a:p>
        </p:txBody>
      </p:sp>
      <p:sp>
        <p:nvSpPr>
          <p:cNvPr id="1160" name="Google Shape;1160;p148"/>
          <p:cNvSpPr txBox="1"/>
          <p:nvPr>
            <p:ph idx="4294967295" type="ctrTitle"/>
          </p:nvPr>
        </p:nvSpPr>
        <p:spPr>
          <a:xfrm>
            <a:off x="6298262" y="4556100"/>
            <a:ext cx="1000200" cy="2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b="0" lang="en" sz="1000">
                <a:solidFill>
                  <a:schemeClr val="lt1"/>
                </a:solidFill>
                <a:latin typeface="DM Sans"/>
                <a:ea typeface="DM Sans"/>
                <a:cs typeface="DM Sans"/>
                <a:sym typeface="DM Sans"/>
              </a:rPr>
              <a:t>Lorem ipsum</a:t>
            </a:r>
            <a:endParaRPr b="0" sz="1000">
              <a:solidFill>
                <a:schemeClr val="lt1"/>
              </a:solidFill>
              <a:latin typeface="DM Sans"/>
              <a:ea typeface="DM Sans"/>
              <a:cs typeface="DM Sans"/>
              <a:sym typeface="DM Sans"/>
            </a:endParaRPr>
          </a:p>
        </p:txBody>
      </p:sp>
      <p:sp>
        <p:nvSpPr>
          <p:cNvPr id="1161" name="Google Shape;1161;p148"/>
          <p:cNvSpPr/>
          <p:nvPr/>
        </p:nvSpPr>
        <p:spPr>
          <a:xfrm>
            <a:off x="6150388" y="4595100"/>
            <a:ext cx="153600" cy="153600"/>
          </a:xfrm>
          <a:prstGeom prst="ellipse">
            <a:avLst/>
          </a:prstGeom>
          <a:solidFill>
            <a:schemeClr val="accen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endParaRPr>
          </a:p>
        </p:txBody>
      </p:sp>
      <p:sp>
        <p:nvSpPr>
          <p:cNvPr id="1162" name="Google Shape;1162;p148"/>
          <p:cNvSpPr txBox="1"/>
          <p:nvPr>
            <p:ph idx="4294967295" type="ctrTitle"/>
          </p:nvPr>
        </p:nvSpPr>
        <p:spPr>
          <a:xfrm>
            <a:off x="7446337" y="4556100"/>
            <a:ext cx="1000200" cy="2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b="0" lang="en" sz="1000">
                <a:solidFill>
                  <a:schemeClr val="lt1"/>
                </a:solidFill>
                <a:latin typeface="DM Sans"/>
                <a:ea typeface="DM Sans"/>
                <a:cs typeface="DM Sans"/>
                <a:sym typeface="DM Sans"/>
              </a:rPr>
              <a:t>Lorem ipsum</a:t>
            </a:r>
            <a:endParaRPr b="0" sz="1000">
              <a:solidFill>
                <a:schemeClr val="lt1"/>
              </a:solidFill>
              <a:latin typeface="DM Sans"/>
              <a:ea typeface="DM Sans"/>
              <a:cs typeface="DM Sans"/>
              <a:sym typeface="DM Sans"/>
            </a:endParaRPr>
          </a:p>
        </p:txBody>
      </p:sp>
      <p:sp>
        <p:nvSpPr>
          <p:cNvPr id="1163" name="Google Shape;1163;p148"/>
          <p:cNvSpPr/>
          <p:nvPr/>
        </p:nvSpPr>
        <p:spPr>
          <a:xfrm>
            <a:off x="7298463" y="4595100"/>
            <a:ext cx="153600" cy="153600"/>
          </a:xfrm>
          <a:prstGeom prst="ellipse">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endParaRPr>
          </a:p>
        </p:txBody>
      </p:sp>
      <p:sp>
        <p:nvSpPr>
          <p:cNvPr id="1164" name="Google Shape;1164;p148"/>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Experiment Results (Pie Chart)</a:t>
            </a:r>
            <a:endParaRPr/>
          </a:p>
        </p:txBody>
      </p:sp>
      <p:sp>
        <p:nvSpPr>
          <p:cNvPr id="1165" name="Google Shape;1165;p148"/>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1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171" name="Google Shape;1171;p149"/>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Lorem</a:t>
            </a:r>
            <a:endParaRPr/>
          </a:p>
          <a:p>
            <a:pPr indent="0" lvl="0" marL="0" rtl="0" algn="l">
              <a:spcBef>
                <a:spcPts val="0"/>
              </a:spcBef>
              <a:spcAft>
                <a:spcPts val="0"/>
              </a:spcAft>
              <a:buNone/>
            </a:pPr>
            <a:r>
              <a:rPr lang="en"/>
              <a:t>Ipsum Dolor</a:t>
            </a:r>
            <a:endParaRPr/>
          </a:p>
        </p:txBody>
      </p:sp>
      <p:sp>
        <p:nvSpPr>
          <p:cNvPr id="1172" name="Google Shape;1172;p149"/>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3"/>
              </a:buClr>
              <a:buSzPts val="1100"/>
              <a:buFont typeface="Arial"/>
              <a:buNone/>
            </a:pPr>
            <a:r>
              <a:rPr lang="en"/>
              <a:t>Lorem ipsum dolor sit amet, consectetur adipiscing elit. Curabitur rhoncus nibh ut odio tempor elementum. Praesent et mattis dolor.</a:t>
            </a:r>
            <a:endParaRPr/>
          </a:p>
        </p:txBody>
      </p:sp>
      <p:cxnSp>
        <p:nvCxnSpPr>
          <p:cNvPr id="1173" name="Google Shape;1173;p149"/>
          <p:cNvCxnSpPr/>
          <p:nvPr/>
        </p:nvCxnSpPr>
        <p:spPr>
          <a:xfrm>
            <a:off x="5254709" y="3946698"/>
            <a:ext cx="3300000" cy="0"/>
          </a:xfrm>
          <a:prstGeom prst="straightConnector1">
            <a:avLst/>
          </a:prstGeom>
          <a:noFill/>
          <a:ln cap="flat" cmpd="sng" w="19050">
            <a:solidFill>
              <a:schemeClr val="lt1"/>
            </a:solidFill>
            <a:prstDash val="solid"/>
            <a:miter lim="8000"/>
            <a:headEnd len="sm" w="sm" type="none"/>
            <a:tailEnd len="sm" w="sm" type="none"/>
          </a:ln>
        </p:spPr>
      </p:cxnSp>
      <p:cxnSp>
        <p:nvCxnSpPr>
          <p:cNvPr id="1174" name="Google Shape;1174;p149"/>
          <p:cNvCxnSpPr/>
          <p:nvPr/>
        </p:nvCxnSpPr>
        <p:spPr>
          <a:xfrm>
            <a:off x="5255568" y="1609924"/>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75" name="Google Shape;1175;p149"/>
          <p:cNvCxnSpPr/>
          <p:nvPr/>
        </p:nvCxnSpPr>
        <p:spPr>
          <a:xfrm>
            <a:off x="5255568" y="1928649"/>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76" name="Google Shape;1176;p149"/>
          <p:cNvCxnSpPr/>
          <p:nvPr/>
        </p:nvCxnSpPr>
        <p:spPr>
          <a:xfrm>
            <a:off x="5255568" y="2266417"/>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77" name="Google Shape;1177;p149"/>
          <p:cNvCxnSpPr/>
          <p:nvPr/>
        </p:nvCxnSpPr>
        <p:spPr>
          <a:xfrm>
            <a:off x="5255568" y="2935608"/>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78" name="Google Shape;1178;p149"/>
          <p:cNvCxnSpPr/>
          <p:nvPr/>
        </p:nvCxnSpPr>
        <p:spPr>
          <a:xfrm>
            <a:off x="5255568" y="3592102"/>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79" name="Google Shape;1179;p149"/>
          <p:cNvCxnSpPr/>
          <p:nvPr/>
        </p:nvCxnSpPr>
        <p:spPr>
          <a:xfrm>
            <a:off x="5255568" y="1272156"/>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80" name="Google Shape;1180;p149"/>
          <p:cNvCxnSpPr/>
          <p:nvPr/>
        </p:nvCxnSpPr>
        <p:spPr>
          <a:xfrm>
            <a:off x="5255568" y="2597840"/>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181" name="Google Shape;1181;p149"/>
          <p:cNvCxnSpPr/>
          <p:nvPr/>
        </p:nvCxnSpPr>
        <p:spPr>
          <a:xfrm>
            <a:off x="5255568" y="3254333"/>
            <a:ext cx="3300600" cy="0"/>
          </a:xfrm>
          <a:prstGeom prst="straightConnector1">
            <a:avLst/>
          </a:prstGeom>
          <a:noFill/>
          <a:ln cap="flat" cmpd="sng" w="19050">
            <a:solidFill>
              <a:schemeClr val="lt1"/>
            </a:solidFill>
            <a:prstDash val="solid"/>
            <a:miter lim="8000"/>
            <a:headEnd len="sm" w="sm" type="none"/>
            <a:tailEnd len="sm" w="sm" type="none"/>
          </a:ln>
        </p:spPr>
      </p:cxnSp>
      <p:sp>
        <p:nvSpPr>
          <p:cNvPr id="1182" name="Google Shape;1182;p149"/>
          <p:cNvSpPr/>
          <p:nvPr/>
        </p:nvSpPr>
        <p:spPr>
          <a:xfrm>
            <a:off x="5571948" y="3059482"/>
            <a:ext cx="423300" cy="887400"/>
          </a:xfrm>
          <a:custGeom>
            <a:rect b="b" l="l" r="r" t="t"/>
            <a:pathLst>
              <a:path extrusionOk="0" h="120000" w="120000">
                <a:moveTo>
                  <a:pt x="119591" y="0"/>
                </a:moveTo>
                <a:lnTo>
                  <a:pt x="0" y="0"/>
                </a:lnTo>
                <a:lnTo>
                  <a:pt x="0" y="119967"/>
                </a:lnTo>
                <a:lnTo>
                  <a:pt x="119591" y="119967"/>
                </a:lnTo>
                <a:lnTo>
                  <a:pt x="119591" y="0"/>
                </a:lnTo>
              </a:path>
            </a:pathLst>
          </a:custGeom>
          <a:solidFill>
            <a:schemeClr val="accent1"/>
          </a:solidFill>
          <a:ln>
            <a:noFill/>
          </a:ln>
        </p:spPr>
        <p:txBody>
          <a:bodyPr anchorCtr="0" anchor="ctr" bIns="34275" lIns="68575" spcFirstLastPara="1" rIns="68575" wrap="square" tIns="34275">
            <a:noAutofit/>
          </a:bodyPr>
          <a:lstStyle/>
          <a:p>
            <a:pPr indent="0" lvl="0" marL="0" rtl="0" algn="l">
              <a:spcBef>
                <a:spcPts val="0"/>
              </a:spcBef>
              <a:spcAft>
                <a:spcPts val="0"/>
              </a:spcAft>
              <a:buSzPts val="7200"/>
              <a:buNone/>
            </a:pPr>
            <a:r>
              <a:t/>
            </a:r>
            <a:endParaRPr sz="7200">
              <a:solidFill>
                <a:schemeClr val="accent1"/>
              </a:solidFill>
              <a:latin typeface="Merriweather"/>
              <a:ea typeface="Merriweather"/>
              <a:cs typeface="Merriweather"/>
              <a:sym typeface="Merriweather"/>
            </a:endParaRPr>
          </a:p>
        </p:txBody>
      </p:sp>
      <p:sp>
        <p:nvSpPr>
          <p:cNvPr id="1183" name="Google Shape;1183;p149"/>
          <p:cNvSpPr/>
          <p:nvPr/>
        </p:nvSpPr>
        <p:spPr>
          <a:xfrm>
            <a:off x="7788508" y="2021434"/>
            <a:ext cx="423300" cy="1925400"/>
          </a:xfrm>
          <a:custGeom>
            <a:rect b="b" l="l" r="r" t="t"/>
            <a:pathLst>
              <a:path extrusionOk="0" h="120000" w="120000">
                <a:moveTo>
                  <a:pt x="119590" y="0"/>
                </a:moveTo>
                <a:lnTo>
                  <a:pt x="0" y="0"/>
                </a:lnTo>
                <a:lnTo>
                  <a:pt x="0" y="119967"/>
                </a:lnTo>
                <a:lnTo>
                  <a:pt x="119590" y="119967"/>
                </a:lnTo>
                <a:lnTo>
                  <a:pt x="119590" y="0"/>
                </a:lnTo>
              </a:path>
            </a:pathLst>
          </a:custGeom>
          <a:solidFill>
            <a:schemeClr val="accent3"/>
          </a:solidFill>
          <a:ln>
            <a:noFill/>
          </a:ln>
        </p:spPr>
        <p:txBody>
          <a:bodyPr anchorCtr="0" anchor="ctr" bIns="34275" lIns="68575" spcFirstLastPara="1" rIns="68575" wrap="square" tIns="34275">
            <a:noAutofit/>
          </a:bodyPr>
          <a:lstStyle/>
          <a:p>
            <a:pPr indent="0" lvl="0" marL="0" rtl="0" algn="l">
              <a:spcBef>
                <a:spcPts val="0"/>
              </a:spcBef>
              <a:spcAft>
                <a:spcPts val="0"/>
              </a:spcAft>
              <a:buSzPts val="7200"/>
              <a:buNone/>
            </a:pPr>
            <a:r>
              <a:t/>
            </a:r>
            <a:endParaRPr sz="7200">
              <a:solidFill>
                <a:schemeClr val="accent3"/>
              </a:solidFill>
              <a:latin typeface="Merriweather"/>
              <a:ea typeface="Merriweather"/>
              <a:cs typeface="Merriweather"/>
              <a:sym typeface="Merriweather"/>
            </a:endParaRPr>
          </a:p>
        </p:txBody>
      </p:sp>
      <p:sp>
        <p:nvSpPr>
          <p:cNvPr id="1184" name="Google Shape;1184;p149"/>
          <p:cNvSpPr/>
          <p:nvPr/>
        </p:nvSpPr>
        <p:spPr>
          <a:xfrm>
            <a:off x="7049660" y="2392165"/>
            <a:ext cx="423300" cy="1556700"/>
          </a:xfrm>
          <a:custGeom>
            <a:rect b="b" l="l" r="r" t="t"/>
            <a:pathLst>
              <a:path extrusionOk="0" h="120000" w="120000">
                <a:moveTo>
                  <a:pt x="119590" y="0"/>
                </a:moveTo>
                <a:lnTo>
                  <a:pt x="0" y="0"/>
                </a:lnTo>
                <a:lnTo>
                  <a:pt x="0" y="119973"/>
                </a:lnTo>
                <a:lnTo>
                  <a:pt x="119590" y="119973"/>
                </a:lnTo>
                <a:lnTo>
                  <a:pt x="119590" y="0"/>
                </a:lnTo>
              </a:path>
            </a:pathLst>
          </a:custGeom>
          <a:solidFill>
            <a:schemeClr val="accent1"/>
          </a:solidFill>
          <a:ln>
            <a:noFill/>
          </a:ln>
        </p:spPr>
        <p:txBody>
          <a:bodyPr anchorCtr="0" anchor="ctr" bIns="34275" lIns="68575" spcFirstLastPara="1" rIns="68575" wrap="square" tIns="34275">
            <a:noAutofit/>
          </a:bodyPr>
          <a:lstStyle/>
          <a:p>
            <a:pPr indent="0" lvl="0" marL="0" rtl="0" algn="l">
              <a:spcBef>
                <a:spcPts val="0"/>
              </a:spcBef>
              <a:spcAft>
                <a:spcPts val="0"/>
              </a:spcAft>
              <a:buSzPts val="7200"/>
              <a:buNone/>
            </a:pPr>
            <a:r>
              <a:t/>
            </a:r>
            <a:endParaRPr sz="7200">
              <a:solidFill>
                <a:schemeClr val="accent1"/>
              </a:solidFill>
              <a:latin typeface="Merriweather"/>
              <a:ea typeface="Merriweather"/>
              <a:cs typeface="Merriweather"/>
              <a:sym typeface="Merriweather"/>
            </a:endParaRPr>
          </a:p>
        </p:txBody>
      </p:sp>
      <p:sp>
        <p:nvSpPr>
          <p:cNvPr id="1185" name="Google Shape;1185;p149"/>
          <p:cNvSpPr/>
          <p:nvPr/>
        </p:nvSpPr>
        <p:spPr>
          <a:xfrm>
            <a:off x="6310795" y="1273110"/>
            <a:ext cx="423300" cy="2673900"/>
          </a:xfrm>
          <a:custGeom>
            <a:rect b="b" l="l" r="r" t="t"/>
            <a:pathLst>
              <a:path extrusionOk="0" h="120000" w="120000">
                <a:moveTo>
                  <a:pt x="119591" y="0"/>
                </a:moveTo>
                <a:lnTo>
                  <a:pt x="0" y="0"/>
                </a:lnTo>
                <a:lnTo>
                  <a:pt x="0" y="119976"/>
                </a:lnTo>
                <a:lnTo>
                  <a:pt x="119591" y="119976"/>
                </a:lnTo>
                <a:lnTo>
                  <a:pt x="119591" y="0"/>
                </a:lnTo>
              </a:path>
            </a:pathLst>
          </a:custGeom>
          <a:solidFill>
            <a:schemeClr val="accent3"/>
          </a:solidFill>
          <a:ln>
            <a:noFill/>
          </a:ln>
        </p:spPr>
        <p:txBody>
          <a:bodyPr anchorCtr="0" anchor="ctr" bIns="34275" lIns="68575" spcFirstLastPara="1" rIns="68575" wrap="square" tIns="34275">
            <a:noAutofit/>
          </a:bodyPr>
          <a:lstStyle/>
          <a:p>
            <a:pPr indent="0" lvl="0" marL="0" rtl="0" algn="l">
              <a:spcBef>
                <a:spcPts val="0"/>
              </a:spcBef>
              <a:spcAft>
                <a:spcPts val="0"/>
              </a:spcAft>
              <a:buSzPts val="7200"/>
              <a:buNone/>
            </a:pPr>
            <a:r>
              <a:t/>
            </a:r>
            <a:endParaRPr sz="7200">
              <a:solidFill>
                <a:schemeClr val="accent3"/>
              </a:solidFill>
              <a:latin typeface="Merriweather"/>
              <a:ea typeface="Merriweather"/>
              <a:cs typeface="Merriweather"/>
              <a:sym typeface="Merriweather"/>
            </a:endParaRPr>
          </a:p>
        </p:txBody>
      </p:sp>
      <p:sp>
        <p:nvSpPr>
          <p:cNvPr id="1186" name="Google Shape;1186;p149"/>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Experiment Results (Bar Chart)</a:t>
            </a:r>
            <a:endParaRPr/>
          </a:p>
        </p:txBody>
      </p:sp>
      <p:sp>
        <p:nvSpPr>
          <p:cNvPr id="1187" name="Google Shape;1187;p149"/>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188" name="Google Shape;1188;p149"/>
          <p:cNvSpPr txBox="1"/>
          <p:nvPr/>
        </p:nvSpPr>
        <p:spPr>
          <a:xfrm>
            <a:off x="6346525" y="3947950"/>
            <a:ext cx="1118700" cy="304800"/>
          </a:xfrm>
          <a:prstGeom prst="rect">
            <a:avLst/>
          </a:prstGeom>
          <a:noFill/>
          <a:ln>
            <a:noFill/>
          </a:ln>
        </p:spPr>
        <p:txBody>
          <a:bodyPr anchorCtr="0" anchor="t" bIns="91425" lIns="91425" spcFirstLastPara="1" rIns="91425" wrap="square" tIns="91425">
            <a:noAutofit/>
          </a:bodyPr>
          <a:lstStyle/>
          <a:p>
            <a:pPr indent="0" lvl="0" marL="0" rtl="0" algn="ctr">
              <a:lnSpc>
                <a:spcPct val="130000"/>
              </a:lnSpc>
              <a:spcBef>
                <a:spcPts val="0"/>
              </a:spcBef>
              <a:spcAft>
                <a:spcPts val="0"/>
              </a:spcAft>
              <a:buNone/>
            </a:pPr>
            <a:r>
              <a:rPr lang="en" sz="900">
                <a:solidFill>
                  <a:schemeClr val="accent3"/>
                </a:solidFill>
                <a:latin typeface="Merriweather"/>
                <a:ea typeface="Merriweather"/>
                <a:cs typeface="Merriweather"/>
                <a:sym typeface="Merriweather"/>
              </a:rPr>
              <a:t>Lorem Ipsum</a:t>
            </a:r>
            <a:endParaRPr sz="900">
              <a:solidFill>
                <a:schemeClr val="accent3"/>
              </a:solidFill>
              <a:latin typeface="Merriweather"/>
              <a:ea typeface="Merriweather"/>
              <a:cs typeface="Merriweather"/>
              <a:sym typeface="Merriweather"/>
            </a:endParaRPr>
          </a:p>
        </p:txBody>
      </p:sp>
      <p:sp>
        <p:nvSpPr>
          <p:cNvPr id="1189" name="Google Shape;1189;p149"/>
          <p:cNvSpPr/>
          <p:nvPr/>
        </p:nvSpPr>
        <p:spPr>
          <a:xfrm>
            <a:off x="4706875" y="116760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80%</a:t>
            </a:r>
            <a:endParaRPr sz="900">
              <a:solidFill>
                <a:schemeClr val="accent3"/>
              </a:solidFill>
              <a:latin typeface="Merriweather"/>
              <a:ea typeface="Merriweather"/>
              <a:cs typeface="Merriweather"/>
              <a:sym typeface="Merriweather"/>
            </a:endParaRPr>
          </a:p>
        </p:txBody>
      </p:sp>
      <p:sp>
        <p:nvSpPr>
          <p:cNvPr id="1190" name="Google Shape;1190;p149"/>
          <p:cNvSpPr/>
          <p:nvPr/>
        </p:nvSpPr>
        <p:spPr>
          <a:xfrm>
            <a:off x="4706875" y="1495838"/>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70%</a:t>
            </a:r>
            <a:endParaRPr sz="900">
              <a:solidFill>
                <a:schemeClr val="accent3"/>
              </a:solidFill>
              <a:latin typeface="Merriweather"/>
              <a:ea typeface="Merriweather"/>
              <a:cs typeface="Merriweather"/>
              <a:sym typeface="Merriweather"/>
            </a:endParaRPr>
          </a:p>
        </p:txBody>
      </p:sp>
      <p:sp>
        <p:nvSpPr>
          <p:cNvPr id="1191" name="Google Shape;1191;p149"/>
          <p:cNvSpPr/>
          <p:nvPr/>
        </p:nvSpPr>
        <p:spPr>
          <a:xfrm>
            <a:off x="4706875" y="1835213"/>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60%</a:t>
            </a:r>
            <a:endParaRPr sz="900">
              <a:solidFill>
                <a:schemeClr val="accent3"/>
              </a:solidFill>
              <a:latin typeface="Merriweather"/>
              <a:ea typeface="Merriweather"/>
              <a:cs typeface="Merriweather"/>
              <a:sym typeface="Merriweather"/>
            </a:endParaRPr>
          </a:p>
        </p:txBody>
      </p:sp>
      <p:sp>
        <p:nvSpPr>
          <p:cNvPr id="1192" name="Google Shape;1192;p149"/>
          <p:cNvSpPr/>
          <p:nvPr/>
        </p:nvSpPr>
        <p:spPr>
          <a:xfrm>
            <a:off x="4706875" y="216345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50%</a:t>
            </a:r>
            <a:endParaRPr sz="900">
              <a:solidFill>
                <a:schemeClr val="accent3"/>
              </a:solidFill>
              <a:latin typeface="Merriweather"/>
              <a:ea typeface="Merriweather"/>
              <a:cs typeface="Merriweather"/>
              <a:sym typeface="Merriweather"/>
            </a:endParaRPr>
          </a:p>
        </p:txBody>
      </p:sp>
      <p:sp>
        <p:nvSpPr>
          <p:cNvPr id="1193" name="Google Shape;1193;p149"/>
          <p:cNvSpPr/>
          <p:nvPr/>
        </p:nvSpPr>
        <p:spPr>
          <a:xfrm>
            <a:off x="4706875" y="249170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40%</a:t>
            </a:r>
            <a:endParaRPr sz="900">
              <a:solidFill>
                <a:schemeClr val="accent3"/>
              </a:solidFill>
              <a:latin typeface="Merriweather"/>
              <a:ea typeface="Merriweather"/>
              <a:cs typeface="Merriweather"/>
              <a:sym typeface="Merriweather"/>
            </a:endParaRPr>
          </a:p>
        </p:txBody>
      </p:sp>
      <p:sp>
        <p:nvSpPr>
          <p:cNvPr id="1194" name="Google Shape;1194;p149"/>
          <p:cNvSpPr/>
          <p:nvPr/>
        </p:nvSpPr>
        <p:spPr>
          <a:xfrm>
            <a:off x="4706875" y="2819938"/>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30%</a:t>
            </a:r>
            <a:endParaRPr sz="900">
              <a:solidFill>
                <a:schemeClr val="accent3"/>
              </a:solidFill>
              <a:latin typeface="Merriweather"/>
              <a:ea typeface="Merriweather"/>
              <a:cs typeface="Merriweather"/>
              <a:sym typeface="Merriweather"/>
            </a:endParaRPr>
          </a:p>
        </p:txBody>
      </p:sp>
      <p:sp>
        <p:nvSpPr>
          <p:cNvPr id="1195" name="Google Shape;1195;p149"/>
          <p:cNvSpPr/>
          <p:nvPr/>
        </p:nvSpPr>
        <p:spPr>
          <a:xfrm>
            <a:off x="4706875" y="3172475"/>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20%</a:t>
            </a:r>
            <a:endParaRPr sz="900">
              <a:solidFill>
                <a:schemeClr val="accent3"/>
              </a:solidFill>
              <a:latin typeface="Merriweather"/>
              <a:ea typeface="Merriweather"/>
              <a:cs typeface="Merriweather"/>
              <a:sym typeface="Merriweather"/>
            </a:endParaRPr>
          </a:p>
        </p:txBody>
      </p:sp>
      <p:sp>
        <p:nvSpPr>
          <p:cNvPr id="1196" name="Google Shape;1196;p149"/>
          <p:cNvSpPr/>
          <p:nvPr/>
        </p:nvSpPr>
        <p:spPr>
          <a:xfrm>
            <a:off x="4706875" y="3500713"/>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10%</a:t>
            </a:r>
            <a:endParaRPr sz="900">
              <a:solidFill>
                <a:schemeClr val="accent3"/>
              </a:solidFill>
              <a:latin typeface="Merriweather"/>
              <a:ea typeface="Merriweather"/>
              <a:cs typeface="Merriweather"/>
              <a:sym typeface="Merriweathe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0" name="Shape 1200"/>
        <p:cNvGrpSpPr/>
        <p:nvPr/>
      </p:nvGrpSpPr>
      <p:grpSpPr>
        <a:xfrm>
          <a:off x="0" y="0"/>
          <a:ext cx="0" cy="0"/>
          <a:chOff x="0" y="0"/>
          <a:chExt cx="0" cy="0"/>
        </a:xfrm>
      </p:grpSpPr>
      <p:sp>
        <p:nvSpPr>
          <p:cNvPr id="1201" name="Google Shape;1201;p1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202" name="Google Shape;1202;p150"/>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Lorem</a:t>
            </a:r>
            <a:endParaRPr/>
          </a:p>
          <a:p>
            <a:pPr indent="0" lvl="0" marL="0" rtl="0" algn="l">
              <a:spcBef>
                <a:spcPts val="0"/>
              </a:spcBef>
              <a:spcAft>
                <a:spcPts val="0"/>
              </a:spcAft>
              <a:buNone/>
            </a:pPr>
            <a:r>
              <a:rPr lang="en"/>
              <a:t>Ipsum Dolor</a:t>
            </a:r>
            <a:endParaRPr/>
          </a:p>
        </p:txBody>
      </p:sp>
      <p:sp>
        <p:nvSpPr>
          <p:cNvPr id="1203" name="Google Shape;1203;p150"/>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accent3"/>
              </a:buClr>
              <a:buSzPts val="1100"/>
              <a:buFont typeface="Arial"/>
              <a:buNone/>
            </a:pPr>
            <a:r>
              <a:rPr lang="en"/>
              <a:t>Lorem ipsum dolor sit amet, consectetur adipiscing elit. Curabitur rhoncus nibh ut odio tempor elementum. Praesent et mattis dolor.</a:t>
            </a:r>
            <a:endParaRPr/>
          </a:p>
        </p:txBody>
      </p:sp>
      <p:cxnSp>
        <p:nvCxnSpPr>
          <p:cNvPr id="1204" name="Google Shape;1204;p150"/>
          <p:cNvCxnSpPr/>
          <p:nvPr/>
        </p:nvCxnSpPr>
        <p:spPr>
          <a:xfrm>
            <a:off x="5254709" y="3946698"/>
            <a:ext cx="3300000" cy="0"/>
          </a:xfrm>
          <a:prstGeom prst="straightConnector1">
            <a:avLst/>
          </a:prstGeom>
          <a:noFill/>
          <a:ln cap="flat" cmpd="sng" w="19050">
            <a:solidFill>
              <a:schemeClr val="lt1"/>
            </a:solidFill>
            <a:prstDash val="solid"/>
            <a:miter lim="8000"/>
            <a:headEnd len="sm" w="sm" type="none"/>
            <a:tailEnd len="sm" w="sm" type="none"/>
          </a:ln>
        </p:spPr>
      </p:cxnSp>
      <p:cxnSp>
        <p:nvCxnSpPr>
          <p:cNvPr id="1205" name="Google Shape;1205;p150"/>
          <p:cNvCxnSpPr/>
          <p:nvPr/>
        </p:nvCxnSpPr>
        <p:spPr>
          <a:xfrm>
            <a:off x="5255568" y="1609924"/>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206" name="Google Shape;1206;p150"/>
          <p:cNvCxnSpPr/>
          <p:nvPr/>
        </p:nvCxnSpPr>
        <p:spPr>
          <a:xfrm>
            <a:off x="5255568" y="1928649"/>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207" name="Google Shape;1207;p150"/>
          <p:cNvCxnSpPr/>
          <p:nvPr/>
        </p:nvCxnSpPr>
        <p:spPr>
          <a:xfrm>
            <a:off x="5255568" y="2266417"/>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208" name="Google Shape;1208;p150"/>
          <p:cNvCxnSpPr/>
          <p:nvPr/>
        </p:nvCxnSpPr>
        <p:spPr>
          <a:xfrm>
            <a:off x="5255568" y="2935608"/>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209" name="Google Shape;1209;p150"/>
          <p:cNvCxnSpPr/>
          <p:nvPr/>
        </p:nvCxnSpPr>
        <p:spPr>
          <a:xfrm>
            <a:off x="5255568" y="3592102"/>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210" name="Google Shape;1210;p150"/>
          <p:cNvCxnSpPr/>
          <p:nvPr/>
        </p:nvCxnSpPr>
        <p:spPr>
          <a:xfrm>
            <a:off x="5255568" y="1272156"/>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211" name="Google Shape;1211;p150"/>
          <p:cNvCxnSpPr/>
          <p:nvPr/>
        </p:nvCxnSpPr>
        <p:spPr>
          <a:xfrm>
            <a:off x="5255568" y="2597840"/>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212" name="Google Shape;1212;p150"/>
          <p:cNvCxnSpPr/>
          <p:nvPr/>
        </p:nvCxnSpPr>
        <p:spPr>
          <a:xfrm>
            <a:off x="5255568" y="3254333"/>
            <a:ext cx="3300600" cy="0"/>
          </a:xfrm>
          <a:prstGeom prst="straightConnector1">
            <a:avLst/>
          </a:prstGeom>
          <a:noFill/>
          <a:ln cap="flat" cmpd="sng" w="19050">
            <a:solidFill>
              <a:schemeClr val="lt1"/>
            </a:solidFill>
            <a:prstDash val="solid"/>
            <a:miter lim="8000"/>
            <a:headEnd len="sm" w="sm" type="none"/>
            <a:tailEnd len="sm" w="sm" type="none"/>
          </a:ln>
        </p:spPr>
      </p:cxnSp>
      <p:cxnSp>
        <p:nvCxnSpPr>
          <p:cNvPr id="1213" name="Google Shape;1213;p150"/>
          <p:cNvCxnSpPr/>
          <p:nvPr/>
        </p:nvCxnSpPr>
        <p:spPr>
          <a:xfrm flipH="1" rot="10800000">
            <a:off x="5518377" y="2921625"/>
            <a:ext cx="843000" cy="843000"/>
          </a:xfrm>
          <a:prstGeom prst="straightConnector1">
            <a:avLst/>
          </a:prstGeom>
          <a:noFill/>
          <a:ln cap="flat" cmpd="sng" w="28575">
            <a:solidFill>
              <a:schemeClr val="accent1"/>
            </a:solidFill>
            <a:prstDash val="solid"/>
            <a:round/>
            <a:headEnd len="med" w="med" type="none"/>
            <a:tailEnd len="med" w="med" type="none"/>
          </a:ln>
        </p:spPr>
      </p:cxnSp>
      <p:sp>
        <p:nvSpPr>
          <p:cNvPr id="1214" name="Google Shape;1214;p150"/>
          <p:cNvSpPr/>
          <p:nvPr/>
        </p:nvSpPr>
        <p:spPr>
          <a:xfrm>
            <a:off x="6300077" y="2880175"/>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sp>
        <p:nvSpPr>
          <p:cNvPr id="1215" name="Google Shape;1215;p150"/>
          <p:cNvSpPr/>
          <p:nvPr/>
        </p:nvSpPr>
        <p:spPr>
          <a:xfrm>
            <a:off x="5462677" y="3709650"/>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cxnSp>
        <p:nvCxnSpPr>
          <p:cNvPr id="1216" name="Google Shape;1216;p150"/>
          <p:cNvCxnSpPr/>
          <p:nvPr/>
        </p:nvCxnSpPr>
        <p:spPr>
          <a:xfrm flipH="1" rot="10800000">
            <a:off x="6361377" y="2805513"/>
            <a:ext cx="432900" cy="116100"/>
          </a:xfrm>
          <a:prstGeom prst="straightConnector1">
            <a:avLst/>
          </a:prstGeom>
          <a:noFill/>
          <a:ln cap="flat" cmpd="sng" w="28575">
            <a:solidFill>
              <a:schemeClr val="accent1"/>
            </a:solidFill>
            <a:prstDash val="solid"/>
            <a:round/>
            <a:headEnd len="med" w="med" type="none"/>
            <a:tailEnd len="med" w="med" type="none"/>
          </a:ln>
        </p:spPr>
      </p:cxnSp>
      <p:sp>
        <p:nvSpPr>
          <p:cNvPr id="1217" name="Google Shape;1217;p150"/>
          <p:cNvSpPr/>
          <p:nvPr/>
        </p:nvSpPr>
        <p:spPr>
          <a:xfrm>
            <a:off x="6749027" y="2746725"/>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cxnSp>
        <p:nvCxnSpPr>
          <p:cNvPr id="1218" name="Google Shape;1218;p150"/>
          <p:cNvCxnSpPr/>
          <p:nvPr/>
        </p:nvCxnSpPr>
        <p:spPr>
          <a:xfrm flipH="1" rot="10800000">
            <a:off x="6803221" y="2114384"/>
            <a:ext cx="677100" cy="677100"/>
          </a:xfrm>
          <a:prstGeom prst="straightConnector1">
            <a:avLst/>
          </a:prstGeom>
          <a:noFill/>
          <a:ln cap="flat" cmpd="sng" w="28575">
            <a:solidFill>
              <a:schemeClr val="accent1"/>
            </a:solidFill>
            <a:prstDash val="solid"/>
            <a:round/>
            <a:headEnd len="med" w="med" type="none"/>
            <a:tailEnd len="med" w="med" type="none"/>
          </a:ln>
        </p:spPr>
      </p:cxnSp>
      <p:sp>
        <p:nvSpPr>
          <p:cNvPr id="1219" name="Google Shape;1219;p150"/>
          <p:cNvSpPr/>
          <p:nvPr/>
        </p:nvSpPr>
        <p:spPr>
          <a:xfrm>
            <a:off x="7416802" y="2068425"/>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cxnSp>
        <p:nvCxnSpPr>
          <p:cNvPr id="1220" name="Google Shape;1220;p150"/>
          <p:cNvCxnSpPr/>
          <p:nvPr/>
        </p:nvCxnSpPr>
        <p:spPr>
          <a:xfrm flipH="1" rot="10800000">
            <a:off x="7480321" y="1756184"/>
            <a:ext cx="96000" cy="358200"/>
          </a:xfrm>
          <a:prstGeom prst="straightConnector1">
            <a:avLst/>
          </a:prstGeom>
          <a:noFill/>
          <a:ln cap="flat" cmpd="sng" w="28575">
            <a:solidFill>
              <a:schemeClr val="accent1"/>
            </a:solidFill>
            <a:prstDash val="solid"/>
            <a:round/>
            <a:headEnd len="med" w="med" type="none"/>
            <a:tailEnd len="med" w="med" type="none"/>
          </a:ln>
        </p:spPr>
      </p:cxnSp>
      <p:sp>
        <p:nvSpPr>
          <p:cNvPr id="1221" name="Google Shape;1221;p150"/>
          <p:cNvSpPr/>
          <p:nvPr/>
        </p:nvSpPr>
        <p:spPr>
          <a:xfrm>
            <a:off x="7522702" y="1693550"/>
            <a:ext cx="105900" cy="1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sp>
        <p:nvSpPr>
          <p:cNvPr id="1222" name="Google Shape;1222;p150"/>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Experiment Results (Line Chart)</a:t>
            </a:r>
            <a:endParaRPr/>
          </a:p>
        </p:txBody>
      </p:sp>
      <p:sp>
        <p:nvSpPr>
          <p:cNvPr id="1223" name="Google Shape;1223;p150"/>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224" name="Google Shape;1224;p150"/>
          <p:cNvSpPr txBox="1"/>
          <p:nvPr/>
        </p:nvSpPr>
        <p:spPr>
          <a:xfrm>
            <a:off x="6346525" y="3947950"/>
            <a:ext cx="1118700" cy="304800"/>
          </a:xfrm>
          <a:prstGeom prst="rect">
            <a:avLst/>
          </a:prstGeom>
          <a:noFill/>
          <a:ln>
            <a:noFill/>
          </a:ln>
        </p:spPr>
        <p:txBody>
          <a:bodyPr anchorCtr="0" anchor="t" bIns="91425" lIns="91425" spcFirstLastPara="1" rIns="91425" wrap="square" tIns="91425">
            <a:noAutofit/>
          </a:bodyPr>
          <a:lstStyle/>
          <a:p>
            <a:pPr indent="0" lvl="0" marL="0" rtl="0" algn="ctr">
              <a:lnSpc>
                <a:spcPct val="130000"/>
              </a:lnSpc>
              <a:spcBef>
                <a:spcPts val="0"/>
              </a:spcBef>
              <a:spcAft>
                <a:spcPts val="0"/>
              </a:spcAft>
              <a:buNone/>
            </a:pPr>
            <a:r>
              <a:rPr lang="en" sz="900">
                <a:solidFill>
                  <a:schemeClr val="accent3"/>
                </a:solidFill>
                <a:latin typeface="Merriweather"/>
                <a:ea typeface="Merriweather"/>
                <a:cs typeface="Merriweather"/>
                <a:sym typeface="Merriweather"/>
              </a:rPr>
              <a:t>Lorem Ipsum</a:t>
            </a:r>
            <a:endParaRPr sz="900">
              <a:solidFill>
                <a:schemeClr val="accent3"/>
              </a:solidFill>
              <a:latin typeface="Merriweather"/>
              <a:ea typeface="Merriweather"/>
              <a:cs typeface="Merriweather"/>
              <a:sym typeface="Merriweather"/>
            </a:endParaRPr>
          </a:p>
        </p:txBody>
      </p:sp>
      <p:sp>
        <p:nvSpPr>
          <p:cNvPr id="1225" name="Google Shape;1225;p150"/>
          <p:cNvSpPr/>
          <p:nvPr/>
        </p:nvSpPr>
        <p:spPr>
          <a:xfrm>
            <a:off x="4706875" y="116760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80%</a:t>
            </a:r>
            <a:endParaRPr sz="900">
              <a:solidFill>
                <a:schemeClr val="accent3"/>
              </a:solidFill>
              <a:latin typeface="Merriweather"/>
              <a:ea typeface="Merriweather"/>
              <a:cs typeface="Merriweather"/>
              <a:sym typeface="Merriweather"/>
            </a:endParaRPr>
          </a:p>
        </p:txBody>
      </p:sp>
      <p:sp>
        <p:nvSpPr>
          <p:cNvPr id="1226" name="Google Shape;1226;p150"/>
          <p:cNvSpPr/>
          <p:nvPr/>
        </p:nvSpPr>
        <p:spPr>
          <a:xfrm>
            <a:off x="4706875" y="1495838"/>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70%</a:t>
            </a:r>
            <a:endParaRPr sz="900">
              <a:solidFill>
                <a:schemeClr val="accent3"/>
              </a:solidFill>
              <a:latin typeface="Merriweather"/>
              <a:ea typeface="Merriweather"/>
              <a:cs typeface="Merriweather"/>
              <a:sym typeface="Merriweather"/>
            </a:endParaRPr>
          </a:p>
        </p:txBody>
      </p:sp>
      <p:sp>
        <p:nvSpPr>
          <p:cNvPr id="1227" name="Google Shape;1227;p150"/>
          <p:cNvSpPr/>
          <p:nvPr/>
        </p:nvSpPr>
        <p:spPr>
          <a:xfrm>
            <a:off x="4706875" y="1835213"/>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60%</a:t>
            </a:r>
            <a:endParaRPr sz="900">
              <a:solidFill>
                <a:schemeClr val="accent3"/>
              </a:solidFill>
              <a:latin typeface="Merriweather"/>
              <a:ea typeface="Merriweather"/>
              <a:cs typeface="Merriweather"/>
              <a:sym typeface="Merriweather"/>
            </a:endParaRPr>
          </a:p>
        </p:txBody>
      </p:sp>
      <p:sp>
        <p:nvSpPr>
          <p:cNvPr id="1228" name="Google Shape;1228;p150"/>
          <p:cNvSpPr/>
          <p:nvPr/>
        </p:nvSpPr>
        <p:spPr>
          <a:xfrm>
            <a:off x="4706875" y="216345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50%</a:t>
            </a:r>
            <a:endParaRPr sz="900">
              <a:solidFill>
                <a:schemeClr val="accent3"/>
              </a:solidFill>
              <a:latin typeface="Merriweather"/>
              <a:ea typeface="Merriweather"/>
              <a:cs typeface="Merriweather"/>
              <a:sym typeface="Merriweather"/>
            </a:endParaRPr>
          </a:p>
        </p:txBody>
      </p:sp>
      <p:sp>
        <p:nvSpPr>
          <p:cNvPr id="1229" name="Google Shape;1229;p150"/>
          <p:cNvSpPr/>
          <p:nvPr/>
        </p:nvSpPr>
        <p:spPr>
          <a:xfrm>
            <a:off x="4706875" y="2491700"/>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40%</a:t>
            </a:r>
            <a:endParaRPr sz="900">
              <a:solidFill>
                <a:schemeClr val="accent3"/>
              </a:solidFill>
              <a:latin typeface="Merriweather"/>
              <a:ea typeface="Merriweather"/>
              <a:cs typeface="Merriweather"/>
              <a:sym typeface="Merriweather"/>
            </a:endParaRPr>
          </a:p>
        </p:txBody>
      </p:sp>
      <p:sp>
        <p:nvSpPr>
          <p:cNvPr id="1230" name="Google Shape;1230;p150"/>
          <p:cNvSpPr/>
          <p:nvPr/>
        </p:nvSpPr>
        <p:spPr>
          <a:xfrm>
            <a:off x="4706875" y="2819938"/>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30%</a:t>
            </a:r>
            <a:endParaRPr sz="900">
              <a:solidFill>
                <a:schemeClr val="accent3"/>
              </a:solidFill>
              <a:latin typeface="Merriweather"/>
              <a:ea typeface="Merriweather"/>
              <a:cs typeface="Merriweather"/>
              <a:sym typeface="Merriweather"/>
            </a:endParaRPr>
          </a:p>
        </p:txBody>
      </p:sp>
      <p:sp>
        <p:nvSpPr>
          <p:cNvPr id="1231" name="Google Shape;1231;p150"/>
          <p:cNvSpPr/>
          <p:nvPr/>
        </p:nvSpPr>
        <p:spPr>
          <a:xfrm>
            <a:off x="4706875" y="3172475"/>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20%</a:t>
            </a:r>
            <a:endParaRPr sz="900">
              <a:solidFill>
                <a:schemeClr val="accent3"/>
              </a:solidFill>
              <a:latin typeface="Merriweather"/>
              <a:ea typeface="Merriweather"/>
              <a:cs typeface="Merriweather"/>
              <a:sym typeface="Merriweather"/>
            </a:endParaRPr>
          </a:p>
        </p:txBody>
      </p:sp>
      <p:sp>
        <p:nvSpPr>
          <p:cNvPr id="1232" name="Google Shape;1232;p150"/>
          <p:cNvSpPr/>
          <p:nvPr/>
        </p:nvSpPr>
        <p:spPr>
          <a:xfrm>
            <a:off x="4706875" y="3500713"/>
            <a:ext cx="548700" cy="20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3"/>
                </a:solidFill>
                <a:latin typeface="Merriweather"/>
                <a:ea typeface="Merriweather"/>
                <a:cs typeface="Merriweather"/>
                <a:sym typeface="Merriweather"/>
              </a:rPr>
              <a:t>10%</a:t>
            </a:r>
            <a:endParaRPr sz="900">
              <a:solidFill>
                <a:schemeClr val="accent3"/>
              </a:solidFill>
              <a:latin typeface="Merriweather"/>
              <a:ea typeface="Merriweather"/>
              <a:cs typeface="Merriweather"/>
              <a:sym typeface="Merriweathe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6" name="Shape 1236"/>
        <p:cNvGrpSpPr/>
        <p:nvPr/>
      </p:nvGrpSpPr>
      <p:grpSpPr>
        <a:xfrm>
          <a:off x="0" y="0"/>
          <a:ext cx="0" cy="0"/>
          <a:chOff x="0" y="0"/>
          <a:chExt cx="0" cy="0"/>
        </a:xfrm>
      </p:grpSpPr>
      <p:sp>
        <p:nvSpPr>
          <p:cNvPr id="1237" name="Google Shape;1237;p1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238" name="Google Shape;1238;p151"/>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Agenda</a:t>
            </a:r>
            <a:endParaRPr/>
          </a:p>
        </p:txBody>
      </p:sp>
      <p:sp>
        <p:nvSpPr>
          <p:cNvPr id="1239" name="Google Shape;1239;p151"/>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240" name="Google Shape;1240;p151"/>
          <p:cNvSpPr txBox="1"/>
          <p:nvPr/>
        </p:nvSpPr>
        <p:spPr>
          <a:xfrm>
            <a:off x="516437" y="744789"/>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Defining the Problem</a:t>
            </a:r>
            <a:endParaRPr b="1" sz="3650">
              <a:solidFill>
                <a:schemeClr val="accent2"/>
              </a:solidFill>
              <a:latin typeface="Merriweather"/>
              <a:ea typeface="Merriweather"/>
              <a:cs typeface="Merriweather"/>
              <a:sym typeface="Merriweather"/>
            </a:endParaRPr>
          </a:p>
        </p:txBody>
      </p:sp>
      <p:sp>
        <p:nvSpPr>
          <p:cNvPr id="1241" name="Google Shape;1241;p151"/>
          <p:cNvSpPr txBox="1"/>
          <p:nvPr/>
        </p:nvSpPr>
        <p:spPr>
          <a:xfrm>
            <a:off x="516437" y="1584311"/>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Making Observations</a:t>
            </a:r>
            <a:endParaRPr b="1" sz="3650">
              <a:solidFill>
                <a:schemeClr val="accent2"/>
              </a:solidFill>
              <a:latin typeface="Merriweather"/>
              <a:ea typeface="Merriweather"/>
              <a:cs typeface="Merriweather"/>
              <a:sym typeface="Merriweather"/>
            </a:endParaRPr>
          </a:p>
        </p:txBody>
      </p:sp>
      <p:sp>
        <p:nvSpPr>
          <p:cNvPr id="1242" name="Google Shape;1242;p151"/>
          <p:cNvSpPr txBox="1"/>
          <p:nvPr/>
        </p:nvSpPr>
        <p:spPr>
          <a:xfrm>
            <a:off x="516437" y="2423794"/>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Forming a Hypothesis</a:t>
            </a:r>
            <a:endParaRPr b="1" sz="3650">
              <a:solidFill>
                <a:schemeClr val="accent2"/>
              </a:solidFill>
              <a:latin typeface="Merriweather"/>
              <a:ea typeface="Merriweather"/>
              <a:cs typeface="Merriweather"/>
              <a:sym typeface="Merriweather"/>
            </a:endParaRPr>
          </a:p>
        </p:txBody>
      </p:sp>
      <p:sp>
        <p:nvSpPr>
          <p:cNvPr id="1243" name="Google Shape;1243;p151"/>
          <p:cNvSpPr txBox="1"/>
          <p:nvPr/>
        </p:nvSpPr>
        <p:spPr>
          <a:xfrm>
            <a:off x="516437" y="3256495"/>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accent2"/>
                </a:solidFill>
                <a:latin typeface="Merriweather"/>
                <a:ea typeface="Merriweather"/>
                <a:cs typeface="Merriweather"/>
                <a:sym typeface="Merriweather"/>
              </a:rPr>
              <a:t>Experiment Results</a:t>
            </a:r>
            <a:endParaRPr b="1" sz="3650">
              <a:solidFill>
                <a:schemeClr val="accent2"/>
              </a:solidFill>
              <a:latin typeface="Merriweather"/>
              <a:ea typeface="Merriweather"/>
              <a:cs typeface="Merriweather"/>
              <a:sym typeface="Merriweather"/>
            </a:endParaRPr>
          </a:p>
        </p:txBody>
      </p:sp>
      <p:sp>
        <p:nvSpPr>
          <p:cNvPr id="1244" name="Google Shape;1244;p151"/>
          <p:cNvSpPr txBox="1"/>
          <p:nvPr/>
        </p:nvSpPr>
        <p:spPr>
          <a:xfrm>
            <a:off x="516437" y="4102806"/>
            <a:ext cx="7043700" cy="493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50">
                <a:solidFill>
                  <a:schemeClr val="dk1"/>
                </a:solidFill>
                <a:latin typeface="Merriweather"/>
                <a:ea typeface="Merriweather"/>
                <a:cs typeface="Merriweather"/>
                <a:sym typeface="Merriweather"/>
              </a:rPr>
              <a:t>Drawing a Conclusion</a:t>
            </a:r>
            <a:endParaRPr b="1" sz="3650">
              <a:solidFill>
                <a:schemeClr val="dk1"/>
              </a:solidFill>
              <a:latin typeface="Merriweather"/>
              <a:ea typeface="Merriweather"/>
              <a:cs typeface="Merriweather"/>
              <a:sym typeface="Merriweather"/>
            </a:endParaRPr>
          </a:p>
        </p:txBody>
      </p:sp>
      <p:sp>
        <p:nvSpPr>
          <p:cNvPr id="1245" name="Google Shape;1245;p151"/>
          <p:cNvSpPr txBox="1"/>
          <p:nvPr/>
        </p:nvSpPr>
        <p:spPr>
          <a:xfrm>
            <a:off x="196954" y="744789"/>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1.</a:t>
            </a:r>
            <a:endParaRPr b="1" sz="1450">
              <a:solidFill>
                <a:schemeClr val="accent2"/>
              </a:solidFill>
              <a:latin typeface="Merriweather"/>
              <a:ea typeface="Merriweather"/>
              <a:cs typeface="Merriweather"/>
              <a:sym typeface="Merriweather"/>
            </a:endParaRPr>
          </a:p>
        </p:txBody>
      </p:sp>
      <p:sp>
        <p:nvSpPr>
          <p:cNvPr id="1246" name="Google Shape;1246;p151"/>
          <p:cNvSpPr txBox="1"/>
          <p:nvPr/>
        </p:nvSpPr>
        <p:spPr>
          <a:xfrm>
            <a:off x="196954" y="1584311"/>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2.</a:t>
            </a:r>
            <a:endParaRPr b="1" sz="1450">
              <a:solidFill>
                <a:schemeClr val="accent2"/>
              </a:solidFill>
              <a:latin typeface="Merriweather"/>
              <a:ea typeface="Merriweather"/>
              <a:cs typeface="Merriweather"/>
              <a:sym typeface="Merriweather"/>
            </a:endParaRPr>
          </a:p>
        </p:txBody>
      </p:sp>
      <p:sp>
        <p:nvSpPr>
          <p:cNvPr id="1247" name="Google Shape;1247;p151"/>
          <p:cNvSpPr txBox="1"/>
          <p:nvPr/>
        </p:nvSpPr>
        <p:spPr>
          <a:xfrm>
            <a:off x="196954" y="2423794"/>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3.</a:t>
            </a:r>
            <a:endParaRPr b="1" sz="1450">
              <a:solidFill>
                <a:schemeClr val="accent2"/>
              </a:solidFill>
              <a:latin typeface="Merriweather"/>
              <a:ea typeface="Merriweather"/>
              <a:cs typeface="Merriweather"/>
              <a:sym typeface="Merriweather"/>
            </a:endParaRPr>
          </a:p>
        </p:txBody>
      </p:sp>
      <p:sp>
        <p:nvSpPr>
          <p:cNvPr id="1248" name="Google Shape;1248;p151"/>
          <p:cNvSpPr txBox="1"/>
          <p:nvPr/>
        </p:nvSpPr>
        <p:spPr>
          <a:xfrm>
            <a:off x="196954" y="3256495"/>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accent2"/>
                </a:solidFill>
                <a:latin typeface="Merriweather"/>
                <a:ea typeface="Merriweather"/>
                <a:cs typeface="Merriweather"/>
                <a:sym typeface="Merriweather"/>
              </a:rPr>
              <a:t>4.</a:t>
            </a:r>
            <a:endParaRPr b="1" sz="1450">
              <a:solidFill>
                <a:schemeClr val="accent2"/>
              </a:solidFill>
              <a:latin typeface="Merriweather"/>
              <a:ea typeface="Merriweather"/>
              <a:cs typeface="Merriweather"/>
              <a:sym typeface="Merriweather"/>
            </a:endParaRPr>
          </a:p>
        </p:txBody>
      </p:sp>
      <p:sp>
        <p:nvSpPr>
          <p:cNvPr id="1249" name="Google Shape;1249;p151"/>
          <p:cNvSpPr txBox="1"/>
          <p:nvPr/>
        </p:nvSpPr>
        <p:spPr>
          <a:xfrm>
            <a:off x="196954" y="4102806"/>
            <a:ext cx="391800" cy="349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450">
                <a:solidFill>
                  <a:schemeClr val="dk1"/>
                </a:solidFill>
                <a:latin typeface="Merriweather"/>
                <a:ea typeface="Merriweather"/>
                <a:cs typeface="Merriweather"/>
                <a:sym typeface="Merriweather"/>
              </a:rPr>
              <a:t>5.</a:t>
            </a:r>
            <a:endParaRPr b="1" sz="1450">
              <a:solidFill>
                <a:schemeClr val="dk1"/>
              </a:solidFill>
              <a:latin typeface="Merriweather"/>
              <a:ea typeface="Merriweather"/>
              <a:cs typeface="Merriweather"/>
              <a:sym typeface="Merriweathe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3" name="Shape 1253"/>
        <p:cNvGrpSpPr/>
        <p:nvPr/>
      </p:nvGrpSpPr>
      <p:grpSpPr>
        <a:xfrm>
          <a:off x="0" y="0"/>
          <a:ext cx="0" cy="0"/>
          <a:chOff x="0" y="0"/>
          <a:chExt cx="0" cy="0"/>
        </a:xfrm>
      </p:grpSpPr>
      <p:sp>
        <p:nvSpPr>
          <p:cNvPr id="1254" name="Google Shape;1254;p152"/>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Drawing </a:t>
            </a:r>
            <a:endParaRPr/>
          </a:p>
          <a:p>
            <a:pPr indent="0" lvl="0" marL="0" rtl="0" algn="l">
              <a:spcBef>
                <a:spcPts val="0"/>
              </a:spcBef>
              <a:spcAft>
                <a:spcPts val="0"/>
              </a:spcAft>
              <a:buNone/>
            </a:pPr>
            <a:r>
              <a:rPr lang="en"/>
              <a:t>a Conclusion</a:t>
            </a:r>
            <a:endParaRPr/>
          </a:p>
        </p:txBody>
      </p:sp>
      <p:sp>
        <p:nvSpPr>
          <p:cNvPr id="1255" name="Google Shape;1255;p152"/>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Lorem ipsum dolor sit amet, consectetur adipiscing elit. Curabitur rhoncus nibh ut odio tempor elementum. Praesent et mattis dolor.</a:t>
            </a:r>
            <a:endParaRPr/>
          </a:p>
        </p:txBody>
      </p:sp>
      <p:sp>
        <p:nvSpPr>
          <p:cNvPr id="1256" name="Google Shape;1256;p1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Two scientists inside a laboratory discussing." id="1257" name="Google Shape;1257;p152"/>
          <p:cNvPicPr preferRelativeResize="0"/>
          <p:nvPr>
            <p:ph idx="2" type="pic"/>
          </p:nvPr>
        </p:nvPicPr>
        <p:blipFill rotWithShape="1">
          <a:blip r:embed="rId3">
            <a:alphaModFix/>
          </a:blip>
          <a:srcRect b="0" l="9315" r="9323" t="0"/>
          <a:stretch/>
        </p:blipFill>
        <p:spPr>
          <a:xfrm>
            <a:off x="3726325" y="669925"/>
            <a:ext cx="5220900" cy="4276800"/>
          </a:xfrm>
          <a:prstGeom prst="round2DiagRect">
            <a:avLst>
              <a:gd fmla="val 16667" name="adj1"/>
              <a:gd fmla="val 0" name="adj2"/>
            </a:avLst>
          </a:prstGeom>
        </p:spPr>
      </p:pic>
      <p:sp>
        <p:nvSpPr>
          <p:cNvPr id="1258" name="Google Shape;1258;p152"/>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Drawing a Conclusion</a:t>
            </a:r>
            <a:endParaRPr/>
          </a:p>
        </p:txBody>
      </p:sp>
      <p:sp>
        <p:nvSpPr>
          <p:cNvPr id="1259" name="Google Shape;1259;p152"/>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
        <p:nvSpPr>
          <p:cNvPr id="1260" name="Google Shape;1260;p152"/>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4" name="Shape 1264"/>
        <p:cNvGrpSpPr/>
        <p:nvPr/>
      </p:nvGrpSpPr>
      <p:grpSpPr>
        <a:xfrm>
          <a:off x="0" y="0"/>
          <a:ext cx="0" cy="0"/>
          <a:chOff x="0" y="0"/>
          <a:chExt cx="0" cy="0"/>
        </a:xfrm>
      </p:grpSpPr>
      <p:sp>
        <p:nvSpPr>
          <p:cNvPr id="1265" name="Google Shape;1265;p1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266" name="Google Shape;1266;p153"/>
          <p:cNvSpPr txBox="1"/>
          <p:nvPr>
            <p:ph idx="1" type="body"/>
          </p:nvPr>
        </p:nvSpPr>
        <p:spPr>
          <a:xfrm>
            <a:off x="203000" y="8914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Source</a:t>
            </a:r>
            <a:endParaRPr/>
          </a:p>
        </p:txBody>
      </p:sp>
      <p:sp>
        <p:nvSpPr>
          <p:cNvPr id="1267" name="Google Shape;1267;p153"/>
          <p:cNvSpPr txBox="1"/>
          <p:nvPr>
            <p:ph idx="2" type="body"/>
          </p:nvPr>
        </p:nvSpPr>
        <p:spPr>
          <a:xfrm>
            <a:off x="203000" y="13204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68" name="Google Shape;1268;p153"/>
          <p:cNvSpPr txBox="1"/>
          <p:nvPr>
            <p:ph idx="3" type="body"/>
          </p:nvPr>
        </p:nvSpPr>
        <p:spPr>
          <a:xfrm>
            <a:off x="203000" y="15886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69" name="Google Shape;1269;p153"/>
          <p:cNvSpPr txBox="1"/>
          <p:nvPr>
            <p:ph idx="4" type="body"/>
          </p:nvPr>
        </p:nvSpPr>
        <p:spPr>
          <a:xfrm>
            <a:off x="203000" y="22065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1270" name="Google Shape;1270;p153"/>
          <p:cNvSpPr txBox="1"/>
          <p:nvPr>
            <p:ph idx="5" type="body"/>
          </p:nvPr>
        </p:nvSpPr>
        <p:spPr>
          <a:xfrm>
            <a:off x="203000" y="26355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71" name="Google Shape;1271;p153"/>
          <p:cNvSpPr txBox="1"/>
          <p:nvPr>
            <p:ph idx="6" type="body"/>
          </p:nvPr>
        </p:nvSpPr>
        <p:spPr>
          <a:xfrm>
            <a:off x="203000" y="29037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72" name="Google Shape;1272;p153"/>
          <p:cNvSpPr txBox="1"/>
          <p:nvPr>
            <p:ph idx="7" type="body"/>
          </p:nvPr>
        </p:nvSpPr>
        <p:spPr>
          <a:xfrm>
            <a:off x="203000" y="343340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1273" name="Google Shape;1273;p153"/>
          <p:cNvSpPr txBox="1"/>
          <p:nvPr>
            <p:ph idx="8" type="body"/>
          </p:nvPr>
        </p:nvSpPr>
        <p:spPr>
          <a:xfrm>
            <a:off x="203000" y="38624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74" name="Google Shape;1274;p153"/>
          <p:cNvSpPr txBox="1"/>
          <p:nvPr>
            <p:ph idx="9" type="body"/>
          </p:nvPr>
        </p:nvSpPr>
        <p:spPr>
          <a:xfrm>
            <a:off x="203000" y="41306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75" name="Google Shape;1275;p153"/>
          <p:cNvSpPr txBox="1"/>
          <p:nvPr>
            <p:ph idx="13" type="body"/>
          </p:nvPr>
        </p:nvSpPr>
        <p:spPr>
          <a:xfrm>
            <a:off x="3249600" y="8914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1276" name="Google Shape;1276;p153"/>
          <p:cNvSpPr txBox="1"/>
          <p:nvPr>
            <p:ph idx="14" type="body"/>
          </p:nvPr>
        </p:nvSpPr>
        <p:spPr>
          <a:xfrm>
            <a:off x="3249600" y="13204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77" name="Google Shape;1277;p153"/>
          <p:cNvSpPr txBox="1"/>
          <p:nvPr>
            <p:ph idx="15" type="body"/>
          </p:nvPr>
        </p:nvSpPr>
        <p:spPr>
          <a:xfrm>
            <a:off x="3249600" y="15886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78" name="Google Shape;1278;p153"/>
          <p:cNvSpPr txBox="1"/>
          <p:nvPr>
            <p:ph idx="16" type="body"/>
          </p:nvPr>
        </p:nvSpPr>
        <p:spPr>
          <a:xfrm>
            <a:off x="3249600" y="22065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1279" name="Google Shape;1279;p153"/>
          <p:cNvSpPr txBox="1"/>
          <p:nvPr>
            <p:ph idx="17" type="body"/>
          </p:nvPr>
        </p:nvSpPr>
        <p:spPr>
          <a:xfrm>
            <a:off x="3249600" y="26355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80" name="Google Shape;1280;p153"/>
          <p:cNvSpPr txBox="1"/>
          <p:nvPr>
            <p:ph idx="18" type="body"/>
          </p:nvPr>
        </p:nvSpPr>
        <p:spPr>
          <a:xfrm>
            <a:off x="3249600" y="29037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81" name="Google Shape;1281;p153"/>
          <p:cNvSpPr txBox="1"/>
          <p:nvPr>
            <p:ph idx="19" type="body"/>
          </p:nvPr>
        </p:nvSpPr>
        <p:spPr>
          <a:xfrm>
            <a:off x="3249600" y="343340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1282" name="Google Shape;1282;p153"/>
          <p:cNvSpPr txBox="1"/>
          <p:nvPr>
            <p:ph idx="20" type="body"/>
          </p:nvPr>
        </p:nvSpPr>
        <p:spPr>
          <a:xfrm>
            <a:off x="3249600" y="38624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83" name="Google Shape;1283;p153"/>
          <p:cNvSpPr txBox="1"/>
          <p:nvPr>
            <p:ph idx="21" type="body"/>
          </p:nvPr>
        </p:nvSpPr>
        <p:spPr>
          <a:xfrm>
            <a:off x="3249600" y="41306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84" name="Google Shape;1284;p153"/>
          <p:cNvSpPr txBox="1"/>
          <p:nvPr>
            <p:ph idx="22" type="body"/>
          </p:nvPr>
        </p:nvSpPr>
        <p:spPr>
          <a:xfrm>
            <a:off x="6296200" y="8914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1285" name="Google Shape;1285;p153"/>
          <p:cNvSpPr txBox="1"/>
          <p:nvPr>
            <p:ph idx="23" type="body"/>
          </p:nvPr>
        </p:nvSpPr>
        <p:spPr>
          <a:xfrm>
            <a:off x="6296200" y="13204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86" name="Google Shape;1286;p153"/>
          <p:cNvSpPr txBox="1"/>
          <p:nvPr>
            <p:ph idx="24" type="body"/>
          </p:nvPr>
        </p:nvSpPr>
        <p:spPr>
          <a:xfrm>
            <a:off x="6296200" y="15886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87" name="Google Shape;1287;p153"/>
          <p:cNvSpPr txBox="1"/>
          <p:nvPr>
            <p:ph idx="25" type="body"/>
          </p:nvPr>
        </p:nvSpPr>
        <p:spPr>
          <a:xfrm>
            <a:off x="6296200" y="220655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1288" name="Google Shape;1288;p153"/>
          <p:cNvSpPr txBox="1"/>
          <p:nvPr>
            <p:ph idx="26" type="body"/>
          </p:nvPr>
        </p:nvSpPr>
        <p:spPr>
          <a:xfrm>
            <a:off x="6296200" y="26355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89" name="Google Shape;1289;p153"/>
          <p:cNvSpPr txBox="1"/>
          <p:nvPr>
            <p:ph idx="27" type="body"/>
          </p:nvPr>
        </p:nvSpPr>
        <p:spPr>
          <a:xfrm>
            <a:off x="6296200" y="290375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90" name="Google Shape;1290;p153"/>
          <p:cNvSpPr txBox="1"/>
          <p:nvPr>
            <p:ph idx="28" type="body"/>
          </p:nvPr>
        </p:nvSpPr>
        <p:spPr>
          <a:xfrm>
            <a:off x="6296200" y="3433400"/>
            <a:ext cx="2644800" cy="429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Clr>
                <a:schemeClr val="accent5"/>
              </a:buClr>
              <a:buSzPts val="1100"/>
              <a:buFont typeface="Arial"/>
              <a:buNone/>
            </a:pPr>
            <a:r>
              <a:rPr lang="en"/>
              <a:t>Source</a:t>
            </a:r>
            <a:endParaRPr/>
          </a:p>
        </p:txBody>
      </p:sp>
      <p:sp>
        <p:nvSpPr>
          <p:cNvPr id="1291" name="Google Shape;1291;p153"/>
          <p:cNvSpPr txBox="1"/>
          <p:nvPr>
            <p:ph idx="29" type="body"/>
          </p:nvPr>
        </p:nvSpPr>
        <p:spPr>
          <a:xfrm>
            <a:off x="6296200" y="38624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92" name="Google Shape;1292;p153"/>
          <p:cNvSpPr txBox="1"/>
          <p:nvPr>
            <p:ph idx="30" type="body"/>
          </p:nvPr>
        </p:nvSpPr>
        <p:spPr>
          <a:xfrm>
            <a:off x="6296200" y="4130600"/>
            <a:ext cx="2644800" cy="2682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Lorem Ipsum Dolor Sit Amet</a:t>
            </a:r>
            <a:endParaRPr/>
          </a:p>
        </p:txBody>
      </p:sp>
      <p:sp>
        <p:nvSpPr>
          <p:cNvPr id="1293" name="Google Shape;1293;p153"/>
          <p:cNvSpPr txBox="1"/>
          <p:nvPr>
            <p:ph idx="31" type="body"/>
          </p:nvPr>
        </p:nvSpPr>
        <p:spPr>
          <a:xfrm>
            <a:off x="196951" y="196725"/>
            <a:ext cx="1860600" cy="2091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Appendix</a:t>
            </a:r>
            <a:endParaRPr/>
          </a:p>
        </p:txBody>
      </p:sp>
      <p:sp>
        <p:nvSpPr>
          <p:cNvPr id="1294" name="Google Shape;1294;p153"/>
          <p:cNvSpPr txBox="1"/>
          <p:nvPr>
            <p:ph idx="32" type="body"/>
          </p:nvPr>
        </p:nvSpPr>
        <p:spPr>
          <a:xfrm>
            <a:off x="7087526" y="196725"/>
            <a:ext cx="19335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Science Presentation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894" name="Shape 894"/>
        <p:cNvGrpSpPr/>
        <p:nvPr/>
      </p:nvGrpSpPr>
      <p:grpSpPr>
        <a:xfrm>
          <a:off x="0" y="0"/>
          <a:ext cx="0" cy="0"/>
          <a:chOff x="0" y="0"/>
          <a:chExt cx="0" cy="0"/>
        </a:xfrm>
      </p:grpSpPr>
      <p:sp>
        <p:nvSpPr>
          <p:cNvPr id="895" name="Google Shape;895;p127"/>
          <p:cNvSpPr txBox="1"/>
          <p:nvPr>
            <p:ph idx="1" type="body"/>
          </p:nvPr>
        </p:nvSpPr>
        <p:spPr>
          <a:xfrm>
            <a:off x="413350" y="1883600"/>
            <a:ext cx="3746100" cy="13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if you had to pay for every bag of trash you threw away?</a:t>
            </a:r>
            <a:endParaRPr/>
          </a:p>
          <a:p>
            <a:pPr indent="0" lvl="0" marL="0" rtl="0" algn="l">
              <a:spcBef>
                <a:spcPts val="1200"/>
              </a:spcBef>
              <a:spcAft>
                <a:spcPts val="0"/>
              </a:spcAft>
              <a:buNone/>
            </a:pPr>
            <a:r>
              <a:t/>
            </a:r>
            <a:endParaRPr/>
          </a:p>
        </p:txBody>
      </p:sp>
      <p:sp>
        <p:nvSpPr>
          <p:cNvPr id="896" name="Google Shape;896;p127"/>
          <p:cNvSpPr txBox="1"/>
          <p:nvPr>
            <p:ph type="title"/>
          </p:nvPr>
        </p:nvSpPr>
        <p:spPr>
          <a:xfrm>
            <a:off x="956150" y="327150"/>
            <a:ext cx="3203400" cy="123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2"/>
                </a:solidFill>
              </a:rPr>
              <a:t>Trash is becoming a global problem </a:t>
            </a:r>
            <a:endParaRPr sz="2200">
              <a:solidFill>
                <a:schemeClr val="dk2"/>
              </a:solidFill>
            </a:endParaRPr>
          </a:p>
        </p:txBody>
      </p:sp>
      <p:sp>
        <p:nvSpPr>
          <p:cNvPr id="897" name="Google Shape;897;p127"/>
          <p:cNvSpPr txBox="1"/>
          <p:nvPr>
            <p:ph idx="2" type="body"/>
          </p:nvPr>
        </p:nvSpPr>
        <p:spPr>
          <a:xfrm>
            <a:off x="4634650" y="392225"/>
            <a:ext cx="3922200" cy="449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600"/>
              <a:t>According to the EPA, “Pay-as-you-throw (PAYT) communities are a different way of paying for waste collection and disposal services. I</a:t>
            </a:r>
            <a:r>
              <a:rPr lang="en" sz="1600"/>
              <a:t>n some communities, i</a:t>
            </a:r>
            <a:r>
              <a:rPr lang="en" sz="1600"/>
              <a:t>t works on a per-container basis</a:t>
            </a:r>
            <a:r>
              <a:rPr lang="en" sz="1600"/>
              <a:t>:</a:t>
            </a:r>
            <a:r>
              <a:rPr lang="en" sz="1600"/>
              <a:t> households are charged for each </a:t>
            </a:r>
            <a:r>
              <a:rPr lang="en" sz="1600"/>
              <a:t>bag or can </a:t>
            </a:r>
            <a:r>
              <a:rPr lang="en" sz="1600"/>
              <a:t>of waste they generate….the system motivates people to recycle more and to think about ways to generate less waste in the first place.” If your community went to PAYT tomorrow, how would you quickly decide how to lessen your waste and recycle more?</a:t>
            </a:r>
            <a:endParaRPr sz="1600"/>
          </a:p>
          <a:p>
            <a:pPr indent="0" lvl="0" marL="0" rtl="0" algn="l">
              <a:spcBef>
                <a:spcPts val="1000"/>
              </a:spcBef>
              <a:spcAft>
                <a:spcPts val="1000"/>
              </a:spcAft>
              <a:buNone/>
            </a:pPr>
            <a:r>
              <a:t/>
            </a:r>
            <a:endParaRPr/>
          </a:p>
        </p:txBody>
      </p:sp>
      <p:pic>
        <p:nvPicPr>
          <p:cNvPr id="898" name="Google Shape;898;p127"/>
          <p:cNvPicPr preferRelativeResize="0"/>
          <p:nvPr/>
        </p:nvPicPr>
        <p:blipFill rotWithShape="1">
          <a:blip r:embed="rId3">
            <a:alphaModFix/>
          </a:blip>
          <a:srcRect b="10358" l="22588" r="19027" t="10690"/>
          <a:stretch/>
        </p:blipFill>
        <p:spPr>
          <a:xfrm>
            <a:off x="765675" y="3758275"/>
            <a:ext cx="833749" cy="112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902" name="Shape 902"/>
        <p:cNvGrpSpPr/>
        <p:nvPr/>
      </p:nvGrpSpPr>
      <p:grpSpPr>
        <a:xfrm>
          <a:off x="0" y="0"/>
          <a:ext cx="0" cy="0"/>
          <a:chOff x="0" y="0"/>
          <a:chExt cx="0" cy="0"/>
        </a:xfrm>
      </p:grpSpPr>
      <p:sp>
        <p:nvSpPr>
          <p:cNvPr id="903" name="Google Shape;903;p128"/>
          <p:cNvSpPr txBox="1"/>
          <p:nvPr>
            <p:ph idx="1" type="body"/>
          </p:nvPr>
        </p:nvSpPr>
        <p:spPr>
          <a:xfrm>
            <a:off x="949500" y="770775"/>
            <a:ext cx="7171500" cy="107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The problem we are solving is : </a:t>
            </a:r>
            <a:r>
              <a:rPr b="1" i="1" lang="en" sz="2100"/>
              <a:t>Provide a quick way for customers to reduce their waste by using a picture to classify recyclable items vs non-recyclable items.</a:t>
            </a:r>
            <a:endParaRPr b="1" i="1" sz="2100"/>
          </a:p>
          <a:p>
            <a:pPr indent="0" lvl="0" marL="0" rtl="0" algn="l">
              <a:spcBef>
                <a:spcPts val="1200"/>
              </a:spcBef>
              <a:spcAft>
                <a:spcPts val="0"/>
              </a:spcAft>
              <a:buNone/>
            </a:pPr>
            <a:r>
              <a:t/>
            </a:r>
            <a:endParaRPr/>
          </a:p>
          <a:p>
            <a:pPr indent="0" lvl="0" marL="0" rtl="0" algn="l">
              <a:spcBef>
                <a:spcPts val="0"/>
              </a:spcBef>
              <a:spcAft>
                <a:spcPts val="0"/>
              </a:spcAft>
              <a:buNone/>
            </a:pPr>
            <a:r>
              <a:t/>
            </a:r>
            <a:endParaRPr/>
          </a:p>
        </p:txBody>
      </p:sp>
      <p:sp>
        <p:nvSpPr>
          <p:cNvPr id="904" name="Google Shape;904;p128"/>
          <p:cNvSpPr txBox="1"/>
          <p:nvPr>
            <p:ph type="title"/>
          </p:nvPr>
        </p:nvSpPr>
        <p:spPr>
          <a:xfrm>
            <a:off x="1119519" y="1937025"/>
            <a:ext cx="7145100" cy="76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2"/>
                </a:solidFill>
              </a:rPr>
              <a:t>Why Image Classification? </a:t>
            </a:r>
            <a:endParaRPr sz="3000">
              <a:solidFill>
                <a:schemeClr val="dk2"/>
              </a:solidFill>
            </a:endParaRPr>
          </a:p>
        </p:txBody>
      </p:sp>
      <p:sp>
        <p:nvSpPr>
          <p:cNvPr id="905" name="Google Shape;905;p128"/>
          <p:cNvSpPr txBox="1"/>
          <p:nvPr>
            <p:ph idx="2" type="body"/>
          </p:nvPr>
        </p:nvSpPr>
        <p:spPr>
          <a:xfrm>
            <a:off x="961725" y="2940450"/>
            <a:ext cx="7145100" cy="191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We will use image classification for this to introduce a quick, simple way to give customers a way to decide whether an object is recyclable or not based on the type of items in </a:t>
            </a:r>
            <a:r>
              <a:rPr lang="en" sz="1800">
                <a:solidFill>
                  <a:srgbClr val="FF0000"/>
                </a:solidFill>
              </a:rPr>
              <a:t>12 classes: battery, biological, brown-glass, cardboard, clothes, green-glass, metal, paper, plastic, shoes, trash, white-glass.</a:t>
            </a:r>
            <a:endParaRPr sz="1800">
              <a:solidFill>
                <a:srgbClr val="FF0000"/>
              </a:solidFill>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129"/>
          <p:cNvSpPr txBox="1"/>
          <p:nvPr>
            <p:ph idx="1" type="subTitle"/>
          </p:nvPr>
        </p:nvSpPr>
        <p:spPr>
          <a:xfrm>
            <a:off x="869625" y="885000"/>
            <a:ext cx="7193400" cy="3478200"/>
          </a:xfrm>
          <a:prstGeom prst="rect">
            <a:avLst/>
          </a:prstGeom>
        </p:spPr>
        <p:txBody>
          <a:bodyPr anchorCtr="0" anchor="ctr" bIns="91425" lIns="91425" spcFirstLastPara="1" rIns="91425" wrap="square" tIns="91425">
            <a:spAutoFit/>
          </a:bodyPr>
          <a:lstStyle/>
          <a:p>
            <a:pPr indent="0" lvl="0" marL="457200" rtl="0" algn="l">
              <a:lnSpc>
                <a:spcPct val="130000"/>
              </a:lnSpc>
              <a:spcBef>
                <a:spcPts val="1000"/>
              </a:spcBef>
              <a:spcAft>
                <a:spcPts val="0"/>
              </a:spcAft>
              <a:buNone/>
            </a:pPr>
            <a:r>
              <a:rPr b="1" lang="en" sz="1600">
                <a:latin typeface="Proxima Nova"/>
                <a:ea typeface="Proxima Nova"/>
                <a:cs typeface="Proxima Nova"/>
                <a:sym typeface="Proxima Nova"/>
              </a:rPr>
              <a:t>Dataset(s) and algorithms to be used</a:t>
            </a:r>
            <a:endParaRPr b="1" sz="1600">
              <a:latin typeface="Proxima Nova"/>
              <a:ea typeface="Proxima Nova"/>
              <a:cs typeface="Proxima Nova"/>
              <a:sym typeface="Proxima Nova"/>
            </a:endParaRPr>
          </a:p>
          <a:p>
            <a:pPr indent="0" lvl="0" marL="457200" rtl="0" algn="l">
              <a:lnSpc>
                <a:spcPct val="130000"/>
              </a:lnSpc>
              <a:spcBef>
                <a:spcPts val="1000"/>
              </a:spcBef>
              <a:spcAft>
                <a:spcPts val="0"/>
              </a:spcAft>
              <a:buNone/>
            </a:pPr>
            <a:r>
              <a:rPr lang="en" sz="1500">
                <a:latin typeface="Proxima Nova"/>
                <a:ea typeface="Proxima Nova"/>
                <a:cs typeface="Proxima Nova"/>
                <a:sym typeface="Proxima Nova"/>
              </a:rPr>
              <a:t>As we selected data, we noted that garbage data needed to also classify objects as recyclable or not so we could set the target without having to convert objects into recyclable or not. </a:t>
            </a:r>
            <a:endParaRPr sz="1500">
              <a:latin typeface="Proxima Nova"/>
              <a:ea typeface="Proxima Nova"/>
              <a:cs typeface="Proxima Nova"/>
              <a:sym typeface="Proxima Nova"/>
            </a:endParaRPr>
          </a:p>
          <a:p>
            <a:pPr indent="0" lvl="0" marL="457200" rtl="0" algn="l">
              <a:lnSpc>
                <a:spcPct val="130000"/>
              </a:lnSpc>
              <a:spcBef>
                <a:spcPts val="1000"/>
              </a:spcBef>
              <a:spcAft>
                <a:spcPts val="0"/>
              </a:spcAft>
              <a:buNone/>
            </a:pPr>
            <a:r>
              <a:rPr b="1" lang="en" sz="1500">
                <a:latin typeface="Proxima Nova"/>
                <a:ea typeface="Proxima Nova"/>
                <a:cs typeface="Proxima Nova"/>
                <a:sym typeface="Proxima Nova"/>
              </a:rPr>
              <a:t>Primary Data Source:</a:t>
            </a:r>
            <a:endParaRPr b="1" sz="1500">
              <a:latin typeface="Proxima Nova"/>
              <a:ea typeface="Proxima Nova"/>
              <a:cs typeface="Proxima Nova"/>
              <a:sym typeface="Proxima Nova"/>
            </a:endParaRPr>
          </a:p>
          <a:p>
            <a:pPr indent="0" lvl="0" marL="457200" rtl="0" algn="l">
              <a:lnSpc>
                <a:spcPct val="130000"/>
              </a:lnSpc>
              <a:spcBef>
                <a:spcPts val="1000"/>
              </a:spcBef>
              <a:spcAft>
                <a:spcPts val="0"/>
              </a:spcAft>
              <a:buNone/>
            </a:pPr>
            <a:r>
              <a:rPr b="1" lang="en" sz="1500">
                <a:latin typeface="Proxima Nova"/>
                <a:ea typeface="Proxima Nova"/>
                <a:cs typeface="Proxima Nova"/>
                <a:sym typeface="Proxima Nova"/>
              </a:rPr>
              <a:t>Kaggle - </a:t>
            </a:r>
            <a:r>
              <a:rPr lang="en" sz="1500">
                <a:latin typeface="Proxima Nova"/>
                <a:ea typeface="Proxima Nova"/>
                <a:cs typeface="Proxima Nova"/>
                <a:sym typeface="Proxima Nova"/>
              </a:rPr>
              <a:t>https://www.kaggle.com/datasets/mostafaabla/garbage-classification/data </a:t>
            </a:r>
            <a:endParaRPr sz="1500">
              <a:latin typeface="Proxima Nova"/>
              <a:ea typeface="Proxima Nova"/>
              <a:cs typeface="Proxima Nova"/>
              <a:sym typeface="Proxima Nova"/>
            </a:endParaRPr>
          </a:p>
          <a:p>
            <a:pPr indent="0" lvl="0" marL="457200" rtl="0" algn="l">
              <a:lnSpc>
                <a:spcPct val="130000"/>
              </a:lnSpc>
              <a:spcBef>
                <a:spcPts val="1000"/>
              </a:spcBef>
              <a:spcAft>
                <a:spcPts val="0"/>
              </a:spcAft>
              <a:buNone/>
            </a:pPr>
            <a:r>
              <a:rPr b="1" lang="en" sz="1500">
                <a:latin typeface="Proxima Nova"/>
                <a:ea typeface="Proxima Nova"/>
                <a:cs typeface="Proxima Nova"/>
                <a:sym typeface="Proxima Nova"/>
              </a:rPr>
              <a:t>Secondary Data Sources:</a:t>
            </a:r>
            <a:endParaRPr b="1" sz="1500">
              <a:latin typeface="Proxima Nova"/>
              <a:ea typeface="Proxima Nova"/>
              <a:cs typeface="Proxima Nova"/>
              <a:sym typeface="Proxima Nova"/>
            </a:endParaRPr>
          </a:p>
          <a:p>
            <a:pPr indent="0" lvl="0" marL="457200" rtl="0" algn="l">
              <a:lnSpc>
                <a:spcPct val="130000"/>
              </a:lnSpc>
              <a:spcBef>
                <a:spcPts val="1000"/>
              </a:spcBef>
              <a:spcAft>
                <a:spcPts val="0"/>
              </a:spcAft>
              <a:buClr>
                <a:schemeClr val="hlink"/>
              </a:buClr>
              <a:buSzPts val="1100"/>
              <a:buFont typeface="Arial"/>
              <a:buNone/>
            </a:pPr>
            <a:r>
              <a:rPr lang="en" sz="1500">
                <a:latin typeface="Proxima Nova"/>
                <a:ea typeface="Proxima Nova"/>
                <a:cs typeface="Proxima Nova"/>
                <a:sym typeface="Proxima Nova"/>
              </a:rPr>
              <a:t>We will add additional data sources after we create the model for optimization</a:t>
            </a:r>
            <a:endParaRPr sz="1500">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130"/>
          <p:cNvSpPr txBox="1"/>
          <p:nvPr>
            <p:ph idx="1" type="subTitle"/>
          </p:nvPr>
        </p:nvSpPr>
        <p:spPr>
          <a:xfrm>
            <a:off x="975300" y="1864050"/>
            <a:ext cx="7193400" cy="1000500"/>
          </a:xfrm>
          <a:prstGeom prst="rect">
            <a:avLst/>
          </a:prstGeom>
        </p:spPr>
        <p:txBody>
          <a:bodyPr anchorCtr="0" anchor="ctr" bIns="91425" lIns="91425" spcFirstLastPara="1" rIns="91425" wrap="square" tIns="91425">
            <a:spAutoFit/>
          </a:bodyPr>
          <a:lstStyle/>
          <a:p>
            <a:pPr indent="0" lvl="0" marL="0" rtl="0" algn="ctr">
              <a:spcBef>
                <a:spcPts val="0"/>
              </a:spcBef>
              <a:spcAft>
                <a:spcPts val="1200"/>
              </a:spcAft>
              <a:buNone/>
            </a:pPr>
            <a:r>
              <a:rPr lang="en"/>
              <a:t>Using CNN model 3 convolution layers paired </a:t>
            </a:r>
            <a:r>
              <a:rPr lang="en"/>
              <a:t>with</a:t>
            </a:r>
            <a:r>
              <a:rPr lang="en"/>
              <a:t> 2 pooling layers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131"/>
          <p:cNvSpPr txBox="1"/>
          <p:nvPr>
            <p:ph idx="1" type="subTitle"/>
          </p:nvPr>
        </p:nvSpPr>
        <p:spPr>
          <a:xfrm>
            <a:off x="975300" y="533150"/>
            <a:ext cx="2902200" cy="4155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b="1" lang="en" sz="1650"/>
              <a:t>Overview of Project Steps</a:t>
            </a:r>
            <a:endParaRPr b="1" sz="1650"/>
          </a:p>
          <a:p>
            <a:pPr indent="0" lvl="0" marL="0" rtl="0" algn="l">
              <a:spcBef>
                <a:spcPts val="1200"/>
              </a:spcBef>
              <a:spcAft>
                <a:spcPts val="0"/>
              </a:spcAft>
              <a:buNone/>
            </a:pPr>
            <a:r>
              <a:rPr b="1" lang="en" sz="1650"/>
              <a:t>Data Collection</a:t>
            </a:r>
            <a:endParaRPr b="1" sz="1650"/>
          </a:p>
          <a:p>
            <a:pPr indent="-333375" lvl="0" marL="457200" rtl="0" algn="l">
              <a:spcBef>
                <a:spcPts val="1200"/>
              </a:spcBef>
              <a:spcAft>
                <a:spcPts val="0"/>
              </a:spcAft>
              <a:buSzPts val="1650"/>
              <a:buChar char="❏"/>
            </a:pPr>
            <a:r>
              <a:rPr lang="en" sz="1650"/>
              <a:t>Gather Garbage images with classification data</a:t>
            </a:r>
            <a:endParaRPr sz="1650"/>
          </a:p>
          <a:p>
            <a:pPr indent="-333375" lvl="0" marL="457200" rtl="0" algn="l">
              <a:spcBef>
                <a:spcPts val="0"/>
              </a:spcBef>
              <a:spcAft>
                <a:spcPts val="0"/>
              </a:spcAft>
              <a:buSzPts val="1650"/>
              <a:buChar char="❏"/>
            </a:pPr>
            <a:r>
              <a:rPr lang="en" sz="1650"/>
              <a:t>Ensure size and diversity of data</a:t>
            </a:r>
            <a:endParaRPr sz="1650"/>
          </a:p>
          <a:p>
            <a:pPr indent="0" lvl="0" marL="0" rtl="0" algn="l">
              <a:spcBef>
                <a:spcPts val="1200"/>
              </a:spcBef>
              <a:spcAft>
                <a:spcPts val="0"/>
              </a:spcAft>
              <a:buNone/>
            </a:pPr>
            <a:r>
              <a:rPr b="1" lang="en" sz="1650"/>
              <a:t>Data Pre-processing</a:t>
            </a:r>
            <a:endParaRPr b="1" sz="1650"/>
          </a:p>
          <a:p>
            <a:pPr indent="-333375" lvl="0" marL="457200" rtl="0" algn="l">
              <a:spcBef>
                <a:spcPts val="1200"/>
              </a:spcBef>
              <a:spcAft>
                <a:spcPts val="0"/>
              </a:spcAft>
              <a:buSzPts val="1650"/>
              <a:buChar char="❏"/>
            </a:pPr>
            <a:r>
              <a:rPr lang="en" sz="1650"/>
              <a:t>Normalization</a:t>
            </a:r>
            <a:endParaRPr sz="1650"/>
          </a:p>
          <a:p>
            <a:pPr indent="-333375" lvl="0" marL="457200" rtl="0" algn="l">
              <a:spcBef>
                <a:spcPts val="0"/>
              </a:spcBef>
              <a:spcAft>
                <a:spcPts val="0"/>
              </a:spcAft>
              <a:buSzPts val="1650"/>
              <a:buChar char="❏"/>
            </a:pPr>
            <a:r>
              <a:rPr lang="en" sz="1650"/>
              <a:t>Resizing</a:t>
            </a:r>
            <a:endParaRPr sz="1650"/>
          </a:p>
          <a:p>
            <a:pPr indent="-333375" lvl="0" marL="457200" rtl="0" algn="l">
              <a:spcBef>
                <a:spcPts val="0"/>
              </a:spcBef>
              <a:spcAft>
                <a:spcPts val="0"/>
              </a:spcAft>
              <a:buSzPts val="1650"/>
              <a:buChar char="❏"/>
            </a:pPr>
            <a:r>
              <a:rPr lang="en" sz="1650"/>
              <a:t>Augmentation</a:t>
            </a:r>
            <a:endParaRPr sz="1650"/>
          </a:p>
          <a:p>
            <a:pPr indent="0" lvl="0" marL="0" rtl="0" algn="l">
              <a:spcBef>
                <a:spcPts val="1200"/>
              </a:spcBef>
              <a:spcAft>
                <a:spcPts val="1200"/>
              </a:spcAft>
              <a:buNone/>
            </a:pPr>
            <a:r>
              <a:t/>
            </a:r>
            <a:endParaRPr/>
          </a:p>
        </p:txBody>
      </p:sp>
      <p:sp>
        <p:nvSpPr>
          <p:cNvPr id="921" name="Google Shape;921;p131"/>
          <p:cNvSpPr txBox="1"/>
          <p:nvPr/>
        </p:nvSpPr>
        <p:spPr>
          <a:xfrm>
            <a:off x="4711350" y="450925"/>
            <a:ext cx="3734400" cy="450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50">
                <a:solidFill>
                  <a:schemeClr val="dk1"/>
                </a:solidFill>
                <a:latin typeface="DM Sans"/>
                <a:ea typeface="DM Sans"/>
                <a:cs typeface="DM Sans"/>
                <a:sym typeface="DM Sans"/>
              </a:rPr>
              <a:t>Model Selection</a:t>
            </a:r>
            <a:endParaRPr b="1"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Choose a Model Architecture: Select a convolutional neural network (CNN) architecture suitable for image classification:</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ResNet</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VGGNet</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Inception</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EfficientNet</a:t>
            </a:r>
            <a:endParaRPr sz="1650">
              <a:solidFill>
                <a:schemeClr val="dk1"/>
              </a:solidFill>
              <a:latin typeface="DM Sans"/>
              <a:ea typeface="DM Sans"/>
              <a:cs typeface="DM Sans"/>
              <a:sym typeface="DM Sans"/>
            </a:endParaRPr>
          </a:p>
          <a:p>
            <a:pPr indent="0" lvl="0" marL="0" rtl="0" algn="l">
              <a:spcBef>
                <a:spcPts val="0"/>
              </a:spcBef>
              <a:spcAft>
                <a:spcPts val="0"/>
              </a:spcAft>
              <a:buNone/>
            </a:pPr>
            <a:r>
              <a:t/>
            </a:r>
            <a:endParaRPr sz="1650">
              <a:solidFill>
                <a:schemeClr val="dk1"/>
              </a:solidFill>
              <a:latin typeface="DM Sans"/>
              <a:ea typeface="DM Sans"/>
              <a:cs typeface="DM Sans"/>
              <a:sym typeface="DM Sans"/>
            </a:endParaRPr>
          </a:p>
          <a:p>
            <a:pPr indent="0" lvl="0" marL="0" rtl="0" algn="l">
              <a:spcBef>
                <a:spcPts val="0"/>
              </a:spcBef>
              <a:spcAft>
                <a:spcPts val="0"/>
              </a:spcAft>
              <a:buNone/>
            </a:pPr>
            <a:r>
              <a:rPr b="1" lang="en" sz="1650">
                <a:solidFill>
                  <a:schemeClr val="dk1"/>
                </a:solidFill>
                <a:latin typeface="DM Sans"/>
                <a:ea typeface="DM Sans"/>
                <a:cs typeface="DM Sans"/>
                <a:sym typeface="DM Sans"/>
              </a:rPr>
              <a:t>Model Training</a:t>
            </a:r>
            <a:endParaRPr b="1"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Split the Dataset</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Training</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Optimization</a:t>
            </a:r>
            <a:endParaRPr sz="1650">
              <a:solidFill>
                <a:schemeClr val="dk1"/>
              </a:solidFill>
              <a:latin typeface="DM Sans"/>
              <a:ea typeface="DM Sans"/>
              <a:cs typeface="DM Sans"/>
              <a:sym typeface="DM Sans"/>
            </a:endParaRPr>
          </a:p>
          <a:p>
            <a:pPr indent="-333375" lvl="0" marL="457200" rtl="0" algn="l">
              <a:spcBef>
                <a:spcPts val="0"/>
              </a:spcBef>
              <a:spcAft>
                <a:spcPts val="0"/>
              </a:spcAft>
              <a:buClr>
                <a:schemeClr val="dk1"/>
              </a:buClr>
              <a:buSzPts val="1650"/>
              <a:buFont typeface="DM Sans"/>
              <a:buChar char="❏"/>
            </a:pPr>
            <a:r>
              <a:rPr lang="en" sz="1650">
                <a:solidFill>
                  <a:schemeClr val="dk1"/>
                </a:solidFill>
                <a:latin typeface="DM Sans"/>
                <a:ea typeface="DM Sans"/>
                <a:cs typeface="DM Sans"/>
                <a:sym typeface="DM Sans"/>
              </a:rPr>
              <a:t>Evaluation</a:t>
            </a:r>
            <a:endParaRPr sz="1650">
              <a:solidFill>
                <a:schemeClr val="dk1"/>
              </a:solidFill>
              <a:latin typeface="DM Sans"/>
              <a:ea typeface="DM Sans"/>
              <a:cs typeface="DM Sans"/>
              <a:sym typeface="DM Sans"/>
            </a:endParaRPr>
          </a:p>
          <a:p>
            <a:pPr indent="0" lvl="0" marL="0" rtl="0" algn="l">
              <a:spcBef>
                <a:spcPts val="0"/>
              </a:spcBef>
              <a:spcAft>
                <a:spcPts val="0"/>
              </a:spcAft>
              <a:buNone/>
            </a:pPr>
            <a:r>
              <a:t/>
            </a:r>
            <a:endParaRPr sz="1650">
              <a:solidFill>
                <a:schemeClr val="dk1"/>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132"/>
          <p:cNvSpPr txBox="1"/>
          <p:nvPr>
            <p:ph idx="1" type="subTitle"/>
          </p:nvPr>
        </p:nvSpPr>
        <p:spPr>
          <a:xfrm>
            <a:off x="641550" y="396150"/>
            <a:ext cx="2831700" cy="42561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sz="1650"/>
              <a:t>Model testing</a:t>
            </a:r>
            <a:endParaRPr sz="1650"/>
          </a:p>
          <a:p>
            <a:pPr indent="-333375" lvl="0" marL="457200" rtl="0" algn="l">
              <a:spcBef>
                <a:spcPts val="1200"/>
              </a:spcBef>
              <a:spcAft>
                <a:spcPts val="0"/>
              </a:spcAft>
              <a:buSzPts val="1650"/>
              <a:buChar char="❏"/>
            </a:pPr>
            <a:r>
              <a:rPr lang="en" sz="1650"/>
              <a:t>Evaluation</a:t>
            </a:r>
            <a:endParaRPr sz="1650"/>
          </a:p>
          <a:p>
            <a:pPr indent="0" lvl="0" marL="0" rtl="0" algn="l">
              <a:spcBef>
                <a:spcPts val="1200"/>
              </a:spcBef>
              <a:spcAft>
                <a:spcPts val="0"/>
              </a:spcAft>
              <a:buNone/>
            </a:pPr>
            <a:r>
              <a:rPr lang="en" sz="1650"/>
              <a:t>Deployment</a:t>
            </a:r>
            <a:endParaRPr sz="1650"/>
          </a:p>
          <a:p>
            <a:pPr indent="-333375" lvl="0" marL="457200" rtl="0" algn="l">
              <a:spcBef>
                <a:spcPts val="1200"/>
              </a:spcBef>
              <a:spcAft>
                <a:spcPts val="0"/>
              </a:spcAft>
              <a:buSzPts val="1650"/>
              <a:buChar char="❏"/>
            </a:pPr>
            <a:r>
              <a:rPr lang="en" sz="1650"/>
              <a:t>Integrate into a front-end classification</a:t>
            </a:r>
            <a:endParaRPr sz="1650"/>
          </a:p>
          <a:p>
            <a:pPr indent="0" lvl="0" marL="0" rtl="0" algn="l">
              <a:spcBef>
                <a:spcPts val="1200"/>
              </a:spcBef>
              <a:spcAft>
                <a:spcPts val="0"/>
              </a:spcAft>
              <a:buNone/>
            </a:pPr>
            <a:r>
              <a:rPr lang="en" sz="1650"/>
              <a:t>Presentation</a:t>
            </a:r>
            <a:endParaRPr sz="1650"/>
          </a:p>
          <a:p>
            <a:pPr indent="-333375" lvl="0" marL="457200" rtl="0" algn="l">
              <a:spcBef>
                <a:spcPts val="1200"/>
              </a:spcBef>
              <a:spcAft>
                <a:spcPts val="0"/>
              </a:spcAft>
              <a:buSzPts val="1650"/>
              <a:buChar char="❏"/>
            </a:pPr>
            <a:r>
              <a:rPr lang="en" sz="1650"/>
              <a:t>Create data visualizations and conclusions</a:t>
            </a:r>
            <a:endParaRPr sz="1650"/>
          </a:p>
          <a:p>
            <a:pPr indent="-333375" lvl="0" marL="457200" rtl="0" algn="l">
              <a:spcBef>
                <a:spcPts val="0"/>
              </a:spcBef>
              <a:spcAft>
                <a:spcPts val="0"/>
              </a:spcAft>
              <a:buSzPts val="1650"/>
              <a:buChar char="❏"/>
            </a:pPr>
            <a:r>
              <a:rPr lang="en" sz="1650"/>
              <a:t>Determine roles in presentation</a:t>
            </a:r>
            <a:endParaRPr sz="1650"/>
          </a:p>
          <a:p>
            <a:pPr indent="-333375" lvl="0" marL="457200" rtl="0" algn="l">
              <a:spcBef>
                <a:spcPts val="0"/>
              </a:spcBef>
              <a:spcAft>
                <a:spcPts val="0"/>
              </a:spcAft>
              <a:buSzPts val="1650"/>
              <a:buChar char="❏"/>
            </a:pPr>
            <a:r>
              <a:rPr lang="en" sz="1650"/>
              <a:t>Practice presentation</a:t>
            </a:r>
            <a:endParaRPr/>
          </a:p>
        </p:txBody>
      </p:sp>
      <p:sp>
        <p:nvSpPr>
          <p:cNvPr id="927" name="Google Shape;927;p132"/>
          <p:cNvSpPr txBox="1"/>
          <p:nvPr/>
        </p:nvSpPr>
        <p:spPr>
          <a:xfrm>
            <a:off x="5145850" y="497900"/>
            <a:ext cx="2827800" cy="338700"/>
          </a:xfrm>
          <a:prstGeom prst="rect">
            <a:avLst/>
          </a:prstGeom>
          <a:noFill/>
          <a:ln>
            <a:noFill/>
          </a:ln>
          <a:effectLst>
            <a:reflection blurRad="0" dir="5400000" dist="38100" endA="0" fadeDir="5400012" kx="0" rotWithShape="0" algn="bl" stPos="0" sy="-100000" ky="0"/>
          </a:effectLst>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chemeClr val="dk2"/>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133"/>
          <p:cNvSpPr/>
          <p:nvPr/>
        </p:nvSpPr>
        <p:spPr>
          <a:xfrm>
            <a:off x="7158725" y="4601400"/>
            <a:ext cx="1354500" cy="318600"/>
          </a:xfrm>
          <a:prstGeom prst="roundRect">
            <a:avLst>
              <a:gd fmla="val 16290"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000">
              <a:solidFill>
                <a:schemeClr val="lt1"/>
              </a:solidFill>
              <a:latin typeface="Albert Sans"/>
              <a:ea typeface="Albert Sans"/>
              <a:cs typeface="Albert Sans"/>
              <a:sym typeface="Albert Sans"/>
            </a:endParaRPr>
          </a:p>
        </p:txBody>
      </p:sp>
      <p:sp>
        <p:nvSpPr>
          <p:cNvPr id="933" name="Google Shape;933;p133"/>
          <p:cNvSpPr/>
          <p:nvPr/>
        </p:nvSpPr>
        <p:spPr>
          <a:xfrm>
            <a:off x="8596792" y="4601400"/>
            <a:ext cx="318600" cy="318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934" name="Google Shape;934;p133"/>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935" name="Google Shape;935;p133"/>
          <p:cNvSpPr txBox="1"/>
          <p:nvPr>
            <p:ph idx="1" type="subTitle"/>
          </p:nvPr>
        </p:nvSpPr>
        <p:spPr>
          <a:xfrm>
            <a:off x="958450" y="2692875"/>
            <a:ext cx="7137900" cy="2013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Lorem ipsum te dolor sit amet, usu at nostro efficiendi, labitur invidunt. Mei stet senserit. Ipsum te dolor sit amet, usu at nostro.</a:t>
            </a:r>
            <a:endParaRPr/>
          </a:p>
        </p:txBody>
      </p:sp>
      <p:pic>
        <p:nvPicPr>
          <p:cNvPr descr="Hexagonal icon." id="936" name="Google Shape;936;p133"/>
          <p:cNvPicPr preferRelativeResize="0"/>
          <p:nvPr>
            <p:ph idx="2" type="pic"/>
          </p:nvPr>
        </p:nvPicPr>
        <p:blipFill rotWithShape="1">
          <a:blip r:embed="rId3">
            <a:alphaModFix/>
          </a:blip>
          <a:srcRect b="6732" l="0" r="0" t="6732"/>
          <a:stretch/>
        </p:blipFill>
        <p:spPr>
          <a:xfrm>
            <a:off x="8596800" y="223475"/>
            <a:ext cx="318600" cy="318600"/>
          </a:xfrm>
          <a:prstGeom prst="ellipse">
            <a:avLst/>
          </a:prstGeom>
        </p:spPr>
      </p:pic>
      <p:sp>
        <p:nvSpPr>
          <p:cNvPr id="937" name="Google Shape;937;p133"/>
          <p:cNvSpPr txBox="1"/>
          <p:nvPr>
            <p:ph idx="4" type="title"/>
          </p:nvPr>
        </p:nvSpPr>
        <p:spPr>
          <a:xfrm>
            <a:off x="941263" y="866159"/>
            <a:ext cx="7137900" cy="201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938" name="Google Shape;938;p133"/>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Finding a Solution</a:t>
            </a:r>
            <a:endParaRPr/>
          </a:p>
        </p:txBody>
      </p:sp>
      <p:sp>
        <p:nvSpPr>
          <p:cNvPr id="939" name="Google Shape;939;p133"/>
          <p:cNvSpPr txBox="1"/>
          <p:nvPr>
            <p:ph idx="3" type="title"/>
          </p:nvPr>
        </p:nvSpPr>
        <p:spPr>
          <a:xfrm>
            <a:off x="956150" y="555750"/>
            <a:ext cx="3558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Subtitle</a:t>
            </a:r>
            <a:endParaRPr/>
          </a:p>
        </p:txBody>
      </p:sp>
      <p:sp>
        <p:nvSpPr>
          <p:cNvPr id="940" name="Google Shape;940;p133"/>
          <p:cNvSpPr/>
          <p:nvPr/>
        </p:nvSpPr>
        <p:spPr>
          <a:xfrm>
            <a:off x="5720650" y="4601400"/>
            <a:ext cx="1354500" cy="318600"/>
          </a:xfrm>
          <a:prstGeom prst="roundRect">
            <a:avLst>
              <a:gd fmla="val 16290"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000">
              <a:solidFill>
                <a:schemeClr val="lt1"/>
              </a:solidFill>
              <a:latin typeface="Albert Sans"/>
              <a:ea typeface="Albert Sans"/>
              <a:cs typeface="Albert Sans"/>
              <a:sym typeface="Albert Sans"/>
            </a:endParaRPr>
          </a:p>
        </p:txBody>
      </p:sp>
      <p:sp>
        <p:nvSpPr>
          <p:cNvPr id="941" name="Google Shape;941;p133"/>
          <p:cNvSpPr txBox="1"/>
          <p:nvPr/>
        </p:nvSpPr>
        <p:spPr>
          <a:xfrm>
            <a:off x="5730000" y="4614225"/>
            <a:ext cx="1318200" cy="27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2"/>
                </a:solidFill>
                <a:latin typeface="Albert Sans"/>
                <a:ea typeface="Albert Sans"/>
                <a:cs typeface="Albert Sans"/>
                <a:sym typeface="Albert Sans"/>
              </a:rPr>
              <a:t>Company Name</a:t>
            </a:r>
            <a:endParaRPr sz="1000">
              <a:solidFill>
                <a:schemeClr val="dk2"/>
              </a:solidFill>
              <a:latin typeface="Albert Sans"/>
              <a:ea typeface="Albert Sans"/>
              <a:cs typeface="Albert Sans"/>
              <a:sym typeface="Albert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cience Presentation">
  <a:themeElements>
    <a:clrScheme name="Simple Light">
      <a:dk1>
        <a:srgbClr val="005088"/>
      </a:dk1>
      <a:lt1>
        <a:srgbClr val="F3F0DF"/>
      </a:lt1>
      <a:dk2>
        <a:srgbClr val="121212"/>
      </a:dk2>
      <a:lt2>
        <a:srgbClr val="D0E0E3"/>
      </a:lt2>
      <a:accent1>
        <a:srgbClr val="11CAA0"/>
      </a:accent1>
      <a:accent2>
        <a:srgbClr val="6D6D6B"/>
      </a:accent2>
      <a:accent3>
        <a:srgbClr val="FFFFFF"/>
      </a:accent3>
      <a:accent4>
        <a:srgbClr val="656839"/>
      </a:accent4>
      <a:accent5>
        <a:srgbClr val="774936"/>
      </a:accent5>
      <a:accent6>
        <a:srgbClr val="C492B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esson 1">
  <a:themeElements>
    <a:clrScheme name="Simple Light">
      <a:dk1>
        <a:srgbClr val="137C3F"/>
      </a:dk1>
      <a:lt1>
        <a:srgbClr val="FFFCF5"/>
      </a:lt1>
      <a:dk2>
        <a:srgbClr val="146AEB"/>
      </a:dk2>
      <a:lt2>
        <a:srgbClr val="FBA084"/>
      </a:lt2>
      <a:accent1>
        <a:srgbClr val="000000"/>
      </a:accent1>
      <a:accent2>
        <a:srgbClr val="FFFFB3"/>
      </a:accent2>
      <a:accent3>
        <a:srgbClr val="B6D7A8"/>
      </a:accent3>
      <a:accent4>
        <a:srgbClr val="A4C2F4"/>
      </a:accent4>
      <a:accent5>
        <a:srgbClr val="B6D7A8"/>
      </a:accent5>
      <a:accent6>
        <a:srgbClr val="B4A7D6"/>
      </a:accent6>
      <a:hlink>
        <a:srgbClr val="146A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ales Pitch">
  <a:themeElements>
    <a:clrScheme name="Simple Light">
      <a:dk1>
        <a:srgbClr val="08005F"/>
      </a:dk1>
      <a:lt1>
        <a:srgbClr val="FFFFFF"/>
      </a:lt1>
      <a:dk2>
        <a:srgbClr val="000000"/>
      </a:dk2>
      <a:lt2>
        <a:srgbClr val="B1A1FF"/>
      </a:lt2>
      <a:accent1>
        <a:srgbClr val="A1FF5F"/>
      </a:accent1>
      <a:accent2>
        <a:srgbClr val="1BBE90"/>
      </a:accent2>
      <a:accent3>
        <a:srgbClr val="0A485F"/>
      </a:accent3>
      <a:accent4>
        <a:srgbClr val="9ACAE0"/>
      </a:accent4>
      <a:accent5>
        <a:srgbClr val="D1D1EB"/>
      </a:accent5>
      <a:accent6>
        <a:srgbClr val="2837DB"/>
      </a:accent6>
      <a:hlink>
        <a:srgbClr val="2837D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